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7" r:id="rId2"/>
  </p:sldMasterIdLst>
  <p:sldIdLst>
    <p:sldId id="258" r:id="rId3"/>
    <p:sldId id="257" r:id="rId4"/>
    <p:sldId id="259" r:id="rId5"/>
    <p:sldId id="260" r:id="rId6"/>
    <p:sldId id="262" r:id="rId7"/>
    <p:sldId id="263" r:id="rId8"/>
    <p:sldId id="264" r:id="rId9"/>
    <p:sldId id="265" r:id="rId10"/>
    <p:sldId id="266" r:id="rId11"/>
    <p:sldId id="267" r:id="rId12"/>
    <p:sldId id="279" r:id="rId13"/>
    <p:sldId id="269" r:id="rId14"/>
    <p:sldId id="270" r:id="rId15"/>
    <p:sldId id="271" r:id="rId16"/>
    <p:sldId id="272" r:id="rId17"/>
    <p:sldId id="273" r:id="rId18"/>
    <p:sldId id="274" r:id="rId19"/>
    <p:sldId id="275" r:id="rId20"/>
    <p:sldId id="276" r:id="rId21"/>
    <p:sldId id="277" r:id="rId22"/>
    <p:sldId id="278" r:id="rId23"/>
    <p:sldId id="290"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608A8"/>
    <a:srgbClr val="00B0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2" autoAdjust="0"/>
    <p:restoredTop sz="94660"/>
  </p:normalViewPr>
  <p:slideViewPr>
    <p:cSldViewPr snapToGrid="0">
      <p:cViewPr varScale="1">
        <p:scale>
          <a:sx n="69" d="100"/>
          <a:sy n="69" d="100"/>
        </p:scale>
        <p:origin x="558" y="7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Freeform 35"/>
          <p:cNvSpPr>
            <a:spLocks/>
          </p:cNvSpPr>
          <p:nvPr/>
        </p:nvSpPr>
        <p:spPr bwMode="auto">
          <a:xfrm>
            <a:off x="0" y="4324350"/>
            <a:ext cx="1744663" cy="777875"/>
          </a:xfrm>
          <a:custGeom>
            <a:avLst/>
            <a:gdLst>
              <a:gd name="T0" fmla="*/ 2147483646 w 372"/>
              <a:gd name="T1" fmla="*/ 2147483646 h 166"/>
              <a:gd name="T2" fmla="*/ 2147483646 w 372"/>
              <a:gd name="T3" fmla="*/ 2147483646 h 166"/>
              <a:gd name="T4" fmla="*/ 2147483646 w 372"/>
              <a:gd name="T5" fmla="*/ 2147483646 h 166"/>
              <a:gd name="T6" fmla="*/ 2147483646 w 372"/>
              <a:gd name="T7" fmla="*/ 2147483646 h 166"/>
              <a:gd name="T8" fmla="*/ 2147483646 w 372"/>
              <a:gd name="T9" fmla="*/ 2147483646 h 166"/>
              <a:gd name="T10" fmla="*/ 2147483646 w 372"/>
              <a:gd name="T11" fmla="*/ 2147483646 h 166"/>
              <a:gd name="T12" fmla="*/ 2147483646 w 372"/>
              <a:gd name="T13" fmla="*/ 2147483646 h 166"/>
              <a:gd name="T14" fmla="*/ 2147483646 w 372"/>
              <a:gd name="T15" fmla="*/ 0 h 166"/>
              <a:gd name="T16" fmla="*/ 0 w 372"/>
              <a:gd name="T17" fmla="*/ 0 h 166"/>
              <a:gd name="T18" fmla="*/ 0 w 372"/>
              <a:gd name="T19" fmla="*/ 2147483646 h 166"/>
              <a:gd name="T20" fmla="*/ 2147483646 w 372"/>
              <a:gd name="T21" fmla="*/ 2147483646 h 16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457200" eaLnBrk="0" fontAlgn="base" hangingPunct="0">
              <a:spcBef>
                <a:spcPct val="0"/>
              </a:spcBef>
              <a:spcAft>
                <a:spcPct val="0"/>
              </a:spcAft>
            </a:pPr>
            <a:endParaRPr lang="en-US">
              <a:solidFill>
                <a:prstClr val="black"/>
              </a:solidFill>
            </a:endParaRPr>
          </a:p>
        </p:txBody>
      </p:sp>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5" name="Date Placeholder 3"/>
          <p:cNvSpPr>
            <a:spLocks noGrp="1"/>
          </p:cNvSpPr>
          <p:nvPr>
            <p:ph type="dt" sz="half" idx="10"/>
          </p:nvPr>
        </p:nvSpPr>
        <p:spPr/>
        <p:txBody>
          <a:bodyPr/>
          <a:lstStyle>
            <a:lvl1pPr>
              <a:defRPr/>
            </a:lvl1pPr>
          </a:lstStyle>
          <a:p>
            <a:pPr>
              <a:defRPr/>
            </a:pPr>
            <a:fld id="{D7CCC9F8-1C5E-411C-9F38-76C9C6CF3909}" type="datetimeFigureOut">
              <a:rPr lang="en-US">
                <a:solidFill>
                  <a:prstClr val="black">
                    <a:tint val="75000"/>
                  </a:prstClr>
                </a:solidFill>
              </a:rPr>
              <a:pPr>
                <a:defRPr/>
              </a:pPr>
              <a:t>10/6/2016</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a:xfrm>
            <a:off x="531813" y="4529138"/>
            <a:ext cx="779462" cy="365125"/>
          </a:xfrm>
        </p:spPr>
        <p:txBody>
          <a:bodyPr/>
          <a:lstStyle>
            <a:lvl1pPr>
              <a:defRPr/>
            </a:lvl1pPr>
          </a:lstStyle>
          <a:p>
            <a:pPr>
              <a:defRPr/>
            </a:pPr>
            <a:fld id="{CB9DD4C2-8383-4239-8F2E-26B26DECD040}" type="slidenum">
              <a:rPr lang="en-US"/>
              <a:pPr>
                <a:defRPr/>
              </a:pPr>
              <a:t>‹#›</a:t>
            </a:fld>
            <a:endParaRPr lang="en-US"/>
          </a:p>
        </p:txBody>
      </p:sp>
    </p:spTree>
    <p:extLst>
      <p:ext uri="{BB962C8B-B14F-4D97-AF65-F5344CB8AC3E}">
        <p14:creationId xmlns:p14="http://schemas.microsoft.com/office/powerpoint/2010/main" val="38640986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4" name="Freeform 11"/>
          <p:cNvSpPr>
            <a:spLocks/>
          </p:cNvSpPr>
          <p:nvPr/>
        </p:nvSpPr>
        <p:spPr bwMode="auto">
          <a:xfrm flipV="1">
            <a:off x="-4763" y="3178175"/>
            <a:ext cx="1589088" cy="508000"/>
          </a:xfrm>
          <a:custGeom>
            <a:avLst/>
            <a:gdLst>
              <a:gd name="T0" fmla="*/ 2147483646 w 9248"/>
              <a:gd name="T1" fmla="*/ 2147483646 h 10000"/>
              <a:gd name="T2" fmla="*/ 2147483646 w 9248"/>
              <a:gd name="T3" fmla="*/ 1251971690 h 10000"/>
              <a:gd name="T4" fmla="*/ 2147483646 w 9248"/>
              <a:gd name="T5" fmla="*/ 625985845 h 10000"/>
              <a:gd name="T6" fmla="*/ 2147483646 w 9248"/>
              <a:gd name="T7" fmla="*/ 0 h 10000"/>
              <a:gd name="T8" fmla="*/ 2147483646 w 9248"/>
              <a:gd name="T9" fmla="*/ 0 h 10000"/>
              <a:gd name="T10" fmla="*/ 0 w 9248"/>
              <a:gd name="T11" fmla="*/ 466179713 h 10000"/>
              <a:gd name="T12" fmla="*/ 2147483646 w 9248"/>
              <a:gd name="T13" fmla="*/ 2147483646 h 10000"/>
              <a:gd name="T14" fmla="*/ 2147483646 w 9248"/>
              <a:gd name="T15" fmla="*/ 2147483646 h 10000"/>
              <a:gd name="T16" fmla="*/ 2147483646 w 9248"/>
              <a:gd name="T17" fmla="*/ 2147483646 h 10000"/>
              <a:gd name="T18" fmla="*/ 2147483646 w 9248"/>
              <a:gd name="T19" fmla="*/ 2147483646 h 10000"/>
              <a:gd name="T20" fmla="*/ 2147483646 w 9248"/>
              <a:gd name="T21" fmla="*/ 2147483646 h 10000"/>
              <a:gd name="T22" fmla="*/ 2147483646 w 9248"/>
              <a:gd name="T23" fmla="*/ 2147483646 h 10000"/>
              <a:gd name="T24" fmla="*/ 2147483646 w 9248"/>
              <a:gd name="T25" fmla="*/ 2147483646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457200" eaLnBrk="0" fontAlgn="base" hangingPunct="0">
              <a:spcBef>
                <a:spcPct val="0"/>
              </a:spcBef>
              <a:spcAft>
                <a:spcPct val="0"/>
              </a:spcAft>
            </a:pPr>
            <a:endParaRPr lang="en-US">
              <a:solidFill>
                <a:prstClr val="black"/>
              </a:solidFill>
            </a:endParaRPr>
          </a:p>
        </p:txBody>
      </p:sp>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161BC019-2120-4D9F-8902-EAA1EFF3DE75}" type="datetimeFigureOut">
              <a:rPr lang="en-US">
                <a:solidFill>
                  <a:prstClr val="black">
                    <a:tint val="75000"/>
                  </a:prstClr>
                </a:solidFill>
              </a:rPr>
              <a:pPr>
                <a:defRPr/>
              </a:pPr>
              <a:t>10/6/2016</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a:xfrm>
            <a:off x="531813" y="3244850"/>
            <a:ext cx="779462" cy="365125"/>
          </a:xfrm>
        </p:spPr>
        <p:txBody>
          <a:bodyPr/>
          <a:lstStyle>
            <a:lvl1pPr>
              <a:defRPr/>
            </a:lvl1pPr>
          </a:lstStyle>
          <a:p>
            <a:pPr>
              <a:defRPr/>
            </a:pPr>
            <a:fld id="{A17E8F36-42BC-4EF1-8602-E877EB27B517}" type="slidenum">
              <a:rPr lang="en-US"/>
              <a:pPr>
                <a:defRPr/>
              </a:pPr>
              <a:t>‹#›</a:t>
            </a:fld>
            <a:endParaRPr lang="en-US"/>
          </a:p>
        </p:txBody>
      </p:sp>
    </p:spTree>
    <p:extLst>
      <p:ext uri="{BB962C8B-B14F-4D97-AF65-F5344CB8AC3E}">
        <p14:creationId xmlns:p14="http://schemas.microsoft.com/office/powerpoint/2010/main" val="4235175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5" name="Freeform 11"/>
          <p:cNvSpPr>
            <a:spLocks/>
          </p:cNvSpPr>
          <p:nvPr/>
        </p:nvSpPr>
        <p:spPr bwMode="auto">
          <a:xfrm flipV="1">
            <a:off x="-4763" y="3178175"/>
            <a:ext cx="1589088" cy="508000"/>
          </a:xfrm>
          <a:custGeom>
            <a:avLst/>
            <a:gdLst>
              <a:gd name="T0" fmla="*/ 2147483646 w 9248"/>
              <a:gd name="T1" fmla="*/ 2147483646 h 10000"/>
              <a:gd name="T2" fmla="*/ 2147483646 w 9248"/>
              <a:gd name="T3" fmla="*/ 1251971690 h 10000"/>
              <a:gd name="T4" fmla="*/ 2147483646 w 9248"/>
              <a:gd name="T5" fmla="*/ 625985845 h 10000"/>
              <a:gd name="T6" fmla="*/ 2147483646 w 9248"/>
              <a:gd name="T7" fmla="*/ 0 h 10000"/>
              <a:gd name="T8" fmla="*/ 2147483646 w 9248"/>
              <a:gd name="T9" fmla="*/ 0 h 10000"/>
              <a:gd name="T10" fmla="*/ 0 w 9248"/>
              <a:gd name="T11" fmla="*/ 466179713 h 10000"/>
              <a:gd name="T12" fmla="*/ 2147483646 w 9248"/>
              <a:gd name="T13" fmla="*/ 2147483646 h 10000"/>
              <a:gd name="T14" fmla="*/ 2147483646 w 9248"/>
              <a:gd name="T15" fmla="*/ 2147483646 h 10000"/>
              <a:gd name="T16" fmla="*/ 2147483646 w 9248"/>
              <a:gd name="T17" fmla="*/ 2147483646 h 10000"/>
              <a:gd name="T18" fmla="*/ 2147483646 w 9248"/>
              <a:gd name="T19" fmla="*/ 2147483646 h 10000"/>
              <a:gd name="T20" fmla="*/ 2147483646 w 9248"/>
              <a:gd name="T21" fmla="*/ 2147483646 h 10000"/>
              <a:gd name="T22" fmla="*/ 2147483646 w 9248"/>
              <a:gd name="T23" fmla="*/ 2147483646 h 10000"/>
              <a:gd name="T24" fmla="*/ 2147483646 w 9248"/>
              <a:gd name="T25" fmla="*/ 2147483646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457200" eaLnBrk="0" fontAlgn="base" hangingPunct="0">
              <a:spcBef>
                <a:spcPct val="0"/>
              </a:spcBef>
              <a:spcAft>
                <a:spcPct val="0"/>
              </a:spcAft>
            </a:pPr>
            <a:endParaRPr lang="en-US">
              <a:solidFill>
                <a:prstClr val="black"/>
              </a:solidFill>
            </a:endParaRPr>
          </a:p>
        </p:txBody>
      </p:sp>
      <p:sp>
        <p:nvSpPr>
          <p:cNvPr id="6" name="TextBox 36"/>
          <p:cNvSpPr txBox="1">
            <a:spLocks noChangeArrowheads="1"/>
          </p:cNvSpPr>
          <p:nvPr/>
        </p:nvSpPr>
        <p:spPr bwMode="auto">
          <a:xfrm>
            <a:off x="2466975" y="647700"/>
            <a:ext cx="609600" cy="585788"/>
          </a:xfrm>
          <a:prstGeom prst="rect">
            <a:avLst/>
          </a:prstGeom>
          <a:noFill/>
          <a:ln>
            <a:noFill/>
          </a:ln>
          <a:extLst/>
        </p:spPr>
        <p:txBody>
          <a:bodyPr anchor="ctr"/>
          <a:lstStyle>
            <a:lvl1pPr>
              <a:defRPr>
                <a:solidFill>
                  <a:schemeClr val="tx1"/>
                </a:solidFill>
                <a:latin typeface="Palatino Linotype" panose="02040502050505030304" pitchFamily="18" charset="0"/>
              </a:defRPr>
            </a:lvl1pPr>
            <a:lvl2pPr marL="742950" indent="-285750">
              <a:defRPr>
                <a:solidFill>
                  <a:schemeClr val="tx1"/>
                </a:solidFill>
                <a:latin typeface="Palatino Linotype" panose="02040502050505030304" pitchFamily="18" charset="0"/>
              </a:defRPr>
            </a:lvl2pPr>
            <a:lvl3pPr marL="1143000" indent="-228600">
              <a:defRPr>
                <a:solidFill>
                  <a:schemeClr val="tx1"/>
                </a:solidFill>
                <a:latin typeface="Palatino Linotype" panose="02040502050505030304" pitchFamily="18" charset="0"/>
              </a:defRPr>
            </a:lvl3pPr>
            <a:lvl4pPr marL="1600200" indent="-228600">
              <a:defRPr>
                <a:solidFill>
                  <a:schemeClr val="tx1"/>
                </a:solidFill>
                <a:latin typeface="Palatino Linotype" panose="02040502050505030304" pitchFamily="18" charset="0"/>
              </a:defRPr>
            </a:lvl4pPr>
            <a:lvl5pPr marL="2057400" indent="-228600">
              <a:defRPr>
                <a:solidFill>
                  <a:schemeClr val="tx1"/>
                </a:solidFill>
                <a:latin typeface="Palatino Linotype" panose="02040502050505030304" pitchFamily="18" charset="0"/>
              </a:defRPr>
            </a:lvl5pPr>
            <a:lvl6pPr marL="2514600" indent="-228600" defTabSz="457200" fontAlgn="base">
              <a:spcBef>
                <a:spcPct val="0"/>
              </a:spcBef>
              <a:spcAft>
                <a:spcPct val="0"/>
              </a:spcAft>
              <a:defRPr>
                <a:solidFill>
                  <a:schemeClr val="tx1"/>
                </a:solidFill>
                <a:latin typeface="Palatino Linotype" panose="02040502050505030304" pitchFamily="18" charset="0"/>
              </a:defRPr>
            </a:lvl6pPr>
            <a:lvl7pPr marL="2971800" indent="-228600" defTabSz="457200" fontAlgn="base">
              <a:spcBef>
                <a:spcPct val="0"/>
              </a:spcBef>
              <a:spcAft>
                <a:spcPct val="0"/>
              </a:spcAft>
              <a:defRPr>
                <a:solidFill>
                  <a:schemeClr val="tx1"/>
                </a:solidFill>
                <a:latin typeface="Palatino Linotype" panose="02040502050505030304" pitchFamily="18" charset="0"/>
              </a:defRPr>
            </a:lvl7pPr>
            <a:lvl8pPr marL="3429000" indent="-228600" defTabSz="457200" fontAlgn="base">
              <a:spcBef>
                <a:spcPct val="0"/>
              </a:spcBef>
              <a:spcAft>
                <a:spcPct val="0"/>
              </a:spcAft>
              <a:defRPr>
                <a:solidFill>
                  <a:schemeClr val="tx1"/>
                </a:solidFill>
                <a:latin typeface="Palatino Linotype" panose="02040502050505030304" pitchFamily="18" charset="0"/>
              </a:defRPr>
            </a:lvl8pPr>
            <a:lvl9pPr marL="3886200" indent="-228600" defTabSz="457200" fontAlgn="base">
              <a:spcBef>
                <a:spcPct val="0"/>
              </a:spcBef>
              <a:spcAft>
                <a:spcPct val="0"/>
              </a:spcAft>
              <a:defRPr>
                <a:solidFill>
                  <a:schemeClr val="tx1"/>
                </a:solidFill>
                <a:latin typeface="Palatino Linotype" panose="02040502050505030304" pitchFamily="18" charset="0"/>
              </a:defRPr>
            </a:lvl9pPr>
          </a:lstStyle>
          <a:p>
            <a:pPr defTabSz="457200" fontAlgn="base">
              <a:spcBef>
                <a:spcPct val="0"/>
              </a:spcBef>
              <a:spcAft>
                <a:spcPct val="0"/>
              </a:spcAft>
              <a:defRPr/>
            </a:pPr>
            <a:r>
              <a:rPr lang="en-US" sz="8000" smtClean="0">
                <a:solidFill>
                  <a:srgbClr val="A53010"/>
                </a:solidFill>
                <a:latin typeface="Arial" panose="020B0604020202020204" pitchFamily="34" charset="0"/>
              </a:rPr>
              <a:t>“</a:t>
            </a:r>
          </a:p>
        </p:txBody>
      </p:sp>
      <p:sp>
        <p:nvSpPr>
          <p:cNvPr id="7" name="TextBox 37"/>
          <p:cNvSpPr txBox="1">
            <a:spLocks noChangeArrowheads="1"/>
          </p:cNvSpPr>
          <p:nvPr/>
        </p:nvSpPr>
        <p:spPr bwMode="auto">
          <a:xfrm>
            <a:off x="11114088" y="2905125"/>
            <a:ext cx="609600" cy="584200"/>
          </a:xfrm>
          <a:prstGeom prst="rect">
            <a:avLst/>
          </a:prstGeom>
          <a:noFill/>
          <a:ln>
            <a:noFill/>
          </a:ln>
          <a:extLst/>
        </p:spPr>
        <p:txBody>
          <a:bodyPr anchor="ctr"/>
          <a:lstStyle>
            <a:lvl1pPr>
              <a:defRPr>
                <a:solidFill>
                  <a:schemeClr val="tx1"/>
                </a:solidFill>
                <a:latin typeface="Palatino Linotype" panose="02040502050505030304" pitchFamily="18" charset="0"/>
              </a:defRPr>
            </a:lvl1pPr>
            <a:lvl2pPr marL="742950" indent="-285750">
              <a:defRPr>
                <a:solidFill>
                  <a:schemeClr val="tx1"/>
                </a:solidFill>
                <a:latin typeface="Palatino Linotype" panose="02040502050505030304" pitchFamily="18" charset="0"/>
              </a:defRPr>
            </a:lvl2pPr>
            <a:lvl3pPr marL="1143000" indent="-228600">
              <a:defRPr>
                <a:solidFill>
                  <a:schemeClr val="tx1"/>
                </a:solidFill>
                <a:latin typeface="Palatino Linotype" panose="02040502050505030304" pitchFamily="18" charset="0"/>
              </a:defRPr>
            </a:lvl3pPr>
            <a:lvl4pPr marL="1600200" indent="-228600">
              <a:defRPr>
                <a:solidFill>
                  <a:schemeClr val="tx1"/>
                </a:solidFill>
                <a:latin typeface="Palatino Linotype" panose="02040502050505030304" pitchFamily="18" charset="0"/>
              </a:defRPr>
            </a:lvl4pPr>
            <a:lvl5pPr marL="2057400" indent="-228600">
              <a:defRPr>
                <a:solidFill>
                  <a:schemeClr val="tx1"/>
                </a:solidFill>
                <a:latin typeface="Palatino Linotype" panose="02040502050505030304" pitchFamily="18" charset="0"/>
              </a:defRPr>
            </a:lvl5pPr>
            <a:lvl6pPr marL="2514600" indent="-228600" defTabSz="457200" fontAlgn="base">
              <a:spcBef>
                <a:spcPct val="0"/>
              </a:spcBef>
              <a:spcAft>
                <a:spcPct val="0"/>
              </a:spcAft>
              <a:defRPr>
                <a:solidFill>
                  <a:schemeClr val="tx1"/>
                </a:solidFill>
                <a:latin typeface="Palatino Linotype" panose="02040502050505030304" pitchFamily="18" charset="0"/>
              </a:defRPr>
            </a:lvl6pPr>
            <a:lvl7pPr marL="2971800" indent="-228600" defTabSz="457200" fontAlgn="base">
              <a:spcBef>
                <a:spcPct val="0"/>
              </a:spcBef>
              <a:spcAft>
                <a:spcPct val="0"/>
              </a:spcAft>
              <a:defRPr>
                <a:solidFill>
                  <a:schemeClr val="tx1"/>
                </a:solidFill>
                <a:latin typeface="Palatino Linotype" panose="02040502050505030304" pitchFamily="18" charset="0"/>
              </a:defRPr>
            </a:lvl7pPr>
            <a:lvl8pPr marL="3429000" indent="-228600" defTabSz="457200" fontAlgn="base">
              <a:spcBef>
                <a:spcPct val="0"/>
              </a:spcBef>
              <a:spcAft>
                <a:spcPct val="0"/>
              </a:spcAft>
              <a:defRPr>
                <a:solidFill>
                  <a:schemeClr val="tx1"/>
                </a:solidFill>
                <a:latin typeface="Palatino Linotype" panose="02040502050505030304" pitchFamily="18" charset="0"/>
              </a:defRPr>
            </a:lvl8pPr>
            <a:lvl9pPr marL="3886200" indent="-228600" defTabSz="457200" fontAlgn="base">
              <a:spcBef>
                <a:spcPct val="0"/>
              </a:spcBef>
              <a:spcAft>
                <a:spcPct val="0"/>
              </a:spcAft>
              <a:defRPr>
                <a:solidFill>
                  <a:schemeClr val="tx1"/>
                </a:solidFill>
                <a:latin typeface="Palatino Linotype" panose="02040502050505030304" pitchFamily="18" charset="0"/>
              </a:defRPr>
            </a:lvl9pPr>
          </a:lstStyle>
          <a:p>
            <a:pPr defTabSz="457200" fontAlgn="base">
              <a:spcBef>
                <a:spcPct val="0"/>
              </a:spcBef>
              <a:spcAft>
                <a:spcPct val="0"/>
              </a:spcAft>
              <a:defRPr/>
            </a:pPr>
            <a:r>
              <a:rPr lang="en-US" sz="8000" smtClean="0">
                <a:solidFill>
                  <a:srgbClr val="A53010"/>
                </a:solidFill>
                <a:latin typeface="Arial" panose="020B0604020202020204" pitchFamily="34" charset="0"/>
              </a:rPr>
              <a:t>”</a:t>
            </a:r>
          </a:p>
        </p:txBody>
      </p:sp>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8" name="Date Placeholder 3"/>
          <p:cNvSpPr>
            <a:spLocks noGrp="1"/>
          </p:cNvSpPr>
          <p:nvPr>
            <p:ph type="dt" sz="half" idx="14"/>
          </p:nvPr>
        </p:nvSpPr>
        <p:spPr/>
        <p:txBody>
          <a:bodyPr/>
          <a:lstStyle>
            <a:lvl1pPr>
              <a:defRPr/>
            </a:lvl1pPr>
          </a:lstStyle>
          <a:p>
            <a:pPr>
              <a:defRPr/>
            </a:pPr>
            <a:fld id="{431FD6E3-6C25-4FDA-9038-8DE0A9147557}" type="datetimeFigureOut">
              <a:rPr lang="en-US">
                <a:solidFill>
                  <a:prstClr val="black">
                    <a:tint val="75000"/>
                  </a:prstClr>
                </a:solidFill>
              </a:rPr>
              <a:pPr>
                <a:defRPr/>
              </a:pPr>
              <a:t>10/6/2016</a:t>
            </a:fld>
            <a:endParaRPr lang="en-US">
              <a:solidFill>
                <a:prstClr val="black">
                  <a:tint val="75000"/>
                </a:prstClr>
              </a:solidFill>
            </a:endParaRPr>
          </a:p>
        </p:txBody>
      </p:sp>
      <p:sp>
        <p:nvSpPr>
          <p:cNvPr id="9" name="Footer Placeholder 4"/>
          <p:cNvSpPr>
            <a:spLocks noGrp="1"/>
          </p:cNvSpPr>
          <p:nvPr>
            <p:ph type="ftr" sz="quarter" idx="15"/>
          </p:nvPr>
        </p:nvSpPr>
        <p:spPr/>
        <p:txBody>
          <a:bodyPr/>
          <a:lstStyle>
            <a:lvl1pPr>
              <a:defRPr/>
            </a:lvl1pPr>
          </a:lstStyle>
          <a:p>
            <a:pPr>
              <a:defRPr/>
            </a:pPr>
            <a:endParaRPr lang="en-US">
              <a:solidFill>
                <a:prstClr val="black">
                  <a:tint val="75000"/>
                </a:prstClr>
              </a:solidFill>
            </a:endParaRPr>
          </a:p>
        </p:txBody>
      </p:sp>
      <p:sp>
        <p:nvSpPr>
          <p:cNvPr id="10" name="Slide Number Placeholder 5"/>
          <p:cNvSpPr>
            <a:spLocks noGrp="1"/>
          </p:cNvSpPr>
          <p:nvPr>
            <p:ph type="sldNum" sz="quarter" idx="16"/>
          </p:nvPr>
        </p:nvSpPr>
        <p:spPr>
          <a:xfrm>
            <a:off x="531813" y="3244850"/>
            <a:ext cx="779462" cy="365125"/>
          </a:xfrm>
        </p:spPr>
        <p:txBody>
          <a:bodyPr/>
          <a:lstStyle>
            <a:lvl1pPr>
              <a:defRPr/>
            </a:lvl1pPr>
          </a:lstStyle>
          <a:p>
            <a:pPr>
              <a:defRPr/>
            </a:pPr>
            <a:fld id="{5A232FA0-571E-4B54-99C1-28E7E66D7E21}" type="slidenum">
              <a:rPr lang="en-US"/>
              <a:pPr>
                <a:defRPr/>
              </a:pPr>
              <a:t>‹#›</a:t>
            </a:fld>
            <a:endParaRPr lang="en-US"/>
          </a:p>
        </p:txBody>
      </p:sp>
    </p:spTree>
    <p:extLst>
      <p:ext uri="{BB962C8B-B14F-4D97-AF65-F5344CB8AC3E}">
        <p14:creationId xmlns:p14="http://schemas.microsoft.com/office/powerpoint/2010/main" val="16334170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5" name="Freeform 11"/>
          <p:cNvSpPr>
            <a:spLocks/>
          </p:cNvSpPr>
          <p:nvPr/>
        </p:nvSpPr>
        <p:spPr bwMode="auto">
          <a:xfrm flipV="1">
            <a:off x="-4763" y="4911725"/>
            <a:ext cx="1589088" cy="508000"/>
          </a:xfrm>
          <a:custGeom>
            <a:avLst/>
            <a:gdLst>
              <a:gd name="T0" fmla="*/ 2147483646 w 9248"/>
              <a:gd name="T1" fmla="*/ 2147483646 h 10000"/>
              <a:gd name="T2" fmla="*/ 2147483646 w 9248"/>
              <a:gd name="T3" fmla="*/ 1251971690 h 10000"/>
              <a:gd name="T4" fmla="*/ 2147483646 w 9248"/>
              <a:gd name="T5" fmla="*/ 625985845 h 10000"/>
              <a:gd name="T6" fmla="*/ 2147483646 w 9248"/>
              <a:gd name="T7" fmla="*/ 0 h 10000"/>
              <a:gd name="T8" fmla="*/ 2147483646 w 9248"/>
              <a:gd name="T9" fmla="*/ 0 h 10000"/>
              <a:gd name="T10" fmla="*/ 0 w 9248"/>
              <a:gd name="T11" fmla="*/ 466179713 h 10000"/>
              <a:gd name="T12" fmla="*/ 2147483646 w 9248"/>
              <a:gd name="T13" fmla="*/ 2147483646 h 10000"/>
              <a:gd name="T14" fmla="*/ 2147483646 w 9248"/>
              <a:gd name="T15" fmla="*/ 2147483646 h 10000"/>
              <a:gd name="T16" fmla="*/ 2147483646 w 9248"/>
              <a:gd name="T17" fmla="*/ 2147483646 h 10000"/>
              <a:gd name="T18" fmla="*/ 2147483646 w 9248"/>
              <a:gd name="T19" fmla="*/ 2147483646 h 10000"/>
              <a:gd name="T20" fmla="*/ 2147483646 w 9248"/>
              <a:gd name="T21" fmla="*/ 2147483646 h 10000"/>
              <a:gd name="T22" fmla="*/ 2147483646 w 9248"/>
              <a:gd name="T23" fmla="*/ 2147483646 h 10000"/>
              <a:gd name="T24" fmla="*/ 2147483646 w 9248"/>
              <a:gd name="T25" fmla="*/ 2147483646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457200" eaLnBrk="0" fontAlgn="base" hangingPunct="0">
              <a:spcBef>
                <a:spcPct val="0"/>
              </a:spcBef>
              <a:spcAft>
                <a:spcPct val="0"/>
              </a:spcAft>
            </a:pPr>
            <a:endParaRPr lang="en-US">
              <a:solidFill>
                <a:prstClr val="black"/>
              </a:solidFill>
            </a:endParaRPr>
          </a:p>
        </p:txBody>
      </p:sp>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rtlCol="0">
            <a:normAutofit/>
          </a:bodyPr>
          <a:lstStyle>
            <a:lvl1pPr>
              <a:buNone/>
              <a:defRPr lang="en-US">
                <a:solidFill>
                  <a:schemeClr val="tx1">
                    <a:lumMod val="65000"/>
                    <a:lumOff val="35000"/>
                  </a:schemeClr>
                </a:solidFill>
              </a:defRPr>
            </a:lvl1pPr>
          </a:lstStyle>
          <a:p>
            <a:pPr lvl="0"/>
            <a:r>
              <a:rPr lang="en-US" smtClean="0"/>
              <a:t>Click to edit Master text styles</a:t>
            </a:r>
          </a:p>
        </p:txBody>
      </p:sp>
      <p:sp>
        <p:nvSpPr>
          <p:cNvPr id="6" name="Date Placeholder 4"/>
          <p:cNvSpPr>
            <a:spLocks noGrp="1"/>
          </p:cNvSpPr>
          <p:nvPr>
            <p:ph type="dt" sz="half" idx="10"/>
          </p:nvPr>
        </p:nvSpPr>
        <p:spPr/>
        <p:txBody>
          <a:bodyPr/>
          <a:lstStyle>
            <a:lvl1pPr>
              <a:defRPr/>
            </a:lvl1pPr>
          </a:lstStyle>
          <a:p>
            <a:pPr>
              <a:defRPr/>
            </a:pPr>
            <a:fld id="{DC119DCC-AEB3-415E-9C48-83B682204A8D}" type="datetimeFigureOut">
              <a:rPr lang="en-US">
                <a:solidFill>
                  <a:prstClr val="black">
                    <a:tint val="75000"/>
                  </a:prstClr>
                </a:solidFill>
              </a:rPr>
              <a:pPr>
                <a:defRPr/>
              </a:pPr>
              <a:t>10/6/2016</a:t>
            </a:fld>
            <a:endParaRPr lang="en-US">
              <a:solidFill>
                <a:prstClr val="black">
                  <a:tint val="75000"/>
                </a:prstClr>
              </a:solidFill>
            </a:endParaRPr>
          </a:p>
        </p:txBody>
      </p:sp>
      <p:sp>
        <p:nvSpPr>
          <p:cNvPr id="7" name="Footer Placeholder 5"/>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8" name="Slide Number Placeholder 6"/>
          <p:cNvSpPr>
            <a:spLocks noGrp="1"/>
          </p:cNvSpPr>
          <p:nvPr>
            <p:ph type="sldNum" sz="quarter" idx="12"/>
          </p:nvPr>
        </p:nvSpPr>
        <p:spPr>
          <a:xfrm>
            <a:off x="531813" y="4983163"/>
            <a:ext cx="779462" cy="365125"/>
          </a:xfrm>
        </p:spPr>
        <p:txBody>
          <a:bodyPr/>
          <a:lstStyle>
            <a:lvl1pPr>
              <a:defRPr/>
            </a:lvl1pPr>
          </a:lstStyle>
          <a:p>
            <a:pPr>
              <a:defRPr/>
            </a:pPr>
            <a:fld id="{027E128D-A971-46C4-A5B3-BDA6BFD4EB50}" type="slidenum">
              <a:rPr lang="en-US"/>
              <a:pPr>
                <a:defRPr/>
              </a:pPr>
              <a:t>‹#›</a:t>
            </a:fld>
            <a:endParaRPr lang="en-US"/>
          </a:p>
        </p:txBody>
      </p:sp>
    </p:spTree>
    <p:extLst>
      <p:ext uri="{BB962C8B-B14F-4D97-AF65-F5344CB8AC3E}">
        <p14:creationId xmlns:p14="http://schemas.microsoft.com/office/powerpoint/2010/main" val="161864051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5" name="Freeform 11"/>
          <p:cNvSpPr>
            <a:spLocks/>
          </p:cNvSpPr>
          <p:nvPr/>
        </p:nvSpPr>
        <p:spPr bwMode="auto">
          <a:xfrm flipV="1">
            <a:off x="-4763" y="4911725"/>
            <a:ext cx="1589088" cy="508000"/>
          </a:xfrm>
          <a:custGeom>
            <a:avLst/>
            <a:gdLst>
              <a:gd name="T0" fmla="*/ 2147483646 w 9248"/>
              <a:gd name="T1" fmla="*/ 2147483646 h 10000"/>
              <a:gd name="T2" fmla="*/ 2147483646 w 9248"/>
              <a:gd name="T3" fmla="*/ 1251971690 h 10000"/>
              <a:gd name="T4" fmla="*/ 2147483646 w 9248"/>
              <a:gd name="T5" fmla="*/ 625985845 h 10000"/>
              <a:gd name="T6" fmla="*/ 2147483646 w 9248"/>
              <a:gd name="T7" fmla="*/ 0 h 10000"/>
              <a:gd name="T8" fmla="*/ 2147483646 w 9248"/>
              <a:gd name="T9" fmla="*/ 0 h 10000"/>
              <a:gd name="T10" fmla="*/ 0 w 9248"/>
              <a:gd name="T11" fmla="*/ 466179713 h 10000"/>
              <a:gd name="T12" fmla="*/ 2147483646 w 9248"/>
              <a:gd name="T13" fmla="*/ 2147483646 h 10000"/>
              <a:gd name="T14" fmla="*/ 2147483646 w 9248"/>
              <a:gd name="T15" fmla="*/ 2147483646 h 10000"/>
              <a:gd name="T16" fmla="*/ 2147483646 w 9248"/>
              <a:gd name="T17" fmla="*/ 2147483646 h 10000"/>
              <a:gd name="T18" fmla="*/ 2147483646 w 9248"/>
              <a:gd name="T19" fmla="*/ 2147483646 h 10000"/>
              <a:gd name="T20" fmla="*/ 2147483646 w 9248"/>
              <a:gd name="T21" fmla="*/ 2147483646 h 10000"/>
              <a:gd name="T22" fmla="*/ 2147483646 w 9248"/>
              <a:gd name="T23" fmla="*/ 2147483646 h 10000"/>
              <a:gd name="T24" fmla="*/ 2147483646 w 9248"/>
              <a:gd name="T25" fmla="*/ 2147483646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457200" eaLnBrk="0" fontAlgn="base" hangingPunct="0">
              <a:spcBef>
                <a:spcPct val="0"/>
              </a:spcBef>
              <a:spcAft>
                <a:spcPct val="0"/>
              </a:spcAft>
            </a:pPr>
            <a:endParaRPr lang="en-US">
              <a:solidFill>
                <a:prstClr val="black"/>
              </a:solidFill>
            </a:endParaRPr>
          </a:p>
        </p:txBody>
      </p:sp>
      <p:sp>
        <p:nvSpPr>
          <p:cNvPr id="6" name="TextBox 36"/>
          <p:cNvSpPr txBox="1">
            <a:spLocks noChangeArrowheads="1"/>
          </p:cNvSpPr>
          <p:nvPr/>
        </p:nvSpPr>
        <p:spPr bwMode="auto">
          <a:xfrm>
            <a:off x="2466975" y="647700"/>
            <a:ext cx="609600" cy="585788"/>
          </a:xfrm>
          <a:prstGeom prst="rect">
            <a:avLst/>
          </a:prstGeom>
          <a:noFill/>
          <a:ln>
            <a:noFill/>
          </a:ln>
          <a:extLst/>
        </p:spPr>
        <p:txBody>
          <a:bodyPr anchor="ctr"/>
          <a:lstStyle>
            <a:lvl1pPr>
              <a:defRPr>
                <a:solidFill>
                  <a:schemeClr val="tx1"/>
                </a:solidFill>
                <a:latin typeface="Palatino Linotype" panose="02040502050505030304" pitchFamily="18" charset="0"/>
              </a:defRPr>
            </a:lvl1pPr>
            <a:lvl2pPr marL="742950" indent="-285750">
              <a:defRPr>
                <a:solidFill>
                  <a:schemeClr val="tx1"/>
                </a:solidFill>
                <a:latin typeface="Palatino Linotype" panose="02040502050505030304" pitchFamily="18" charset="0"/>
              </a:defRPr>
            </a:lvl2pPr>
            <a:lvl3pPr marL="1143000" indent="-228600">
              <a:defRPr>
                <a:solidFill>
                  <a:schemeClr val="tx1"/>
                </a:solidFill>
                <a:latin typeface="Palatino Linotype" panose="02040502050505030304" pitchFamily="18" charset="0"/>
              </a:defRPr>
            </a:lvl3pPr>
            <a:lvl4pPr marL="1600200" indent="-228600">
              <a:defRPr>
                <a:solidFill>
                  <a:schemeClr val="tx1"/>
                </a:solidFill>
                <a:latin typeface="Palatino Linotype" panose="02040502050505030304" pitchFamily="18" charset="0"/>
              </a:defRPr>
            </a:lvl4pPr>
            <a:lvl5pPr marL="2057400" indent="-228600">
              <a:defRPr>
                <a:solidFill>
                  <a:schemeClr val="tx1"/>
                </a:solidFill>
                <a:latin typeface="Palatino Linotype" panose="02040502050505030304" pitchFamily="18" charset="0"/>
              </a:defRPr>
            </a:lvl5pPr>
            <a:lvl6pPr marL="2514600" indent="-228600" defTabSz="457200" fontAlgn="base">
              <a:spcBef>
                <a:spcPct val="0"/>
              </a:spcBef>
              <a:spcAft>
                <a:spcPct val="0"/>
              </a:spcAft>
              <a:defRPr>
                <a:solidFill>
                  <a:schemeClr val="tx1"/>
                </a:solidFill>
                <a:latin typeface="Palatino Linotype" panose="02040502050505030304" pitchFamily="18" charset="0"/>
              </a:defRPr>
            </a:lvl6pPr>
            <a:lvl7pPr marL="2971800" indent="-228600" defTabSz="457200" fontAlgn="base">
              <a:spcBef>
                <a:spcPct val="0"/>
              </a:spcBef>
              <a:spcAft>
                <a:spcPct val="0"/>
              </a:spcAft>
              <a:defRPr>
                <a:solidFill>
                  <a:schemeClr val="tx1"/>
                </a:solidFill>
                <a:latin typeface="Palatino Linotype" panose="02040502050505030304" pitchFamily="18" charset="0"/>
              </a:defRPr>
            </a:lvl7pPr>
            <a:lvl8pPr marL="3429000" indent="-228600" defTabSz="457200" fontAlgn="base">
              <a:spcBef>
                <a:spcPct val="0"/>
              </a:spcBef>
              <a:spcAft>
                <a:spcPct val="0"/>
              </a:spcAft>
              <a:defRPr>
                <a:solidFill>
                  <a:schemeClr val="tx1"/>
                </a:solidFill>
                <a:latin typeface="Palatino Linotype" panose="02040502050505030304" pitchFamily="18" charset="0"/>
              </a:defRPr>
            </a:lvl8pPr>
            <a:lvl9pPr marL="3886200" indent="-228600" defTabSz="457200" fontAlgn="base">
              <a:spcBef>
                <a:spcPct val="0"/>
              </a:spcBef>
              <a:spcAft>
                <a:spcPct val="0"/>
              </a:spcAft>
              <a:defRPr>
                <a:solidFill>
                  <a:schemeClr val="tx1"/>
                </a:solidFill>
                <a:latin typeface="Palatino Linotype" panose="02040502050505030304" pitchFamily="18" charset="0"/>
              </a:defRPr>
            </a:lvl9pPr>
          </a:lstStyle>
          <a:p>
            <a:pPr defTabSz="457200" fontAlgn="base">
              <a:spcBef>
                <a:spcPct val="0"/>
              </a:spcBef>
              <a:spcAft>
                <a:spcPct val="0"/>
              </a:spcAft>
              <a:defRPr/>
            </a:pPr>
            <a:r>
              <a:rPr lang="en-US" sz="8000" smtClean="0">
                <a:solidFill>
                  <a:srgbClr val="A53010"/>
                </a:solidFill>
                <a:latin typeface="Arial" panose="020B0604020202020204" pitchFamily="34" charset="0"/>
              </a:rPr>
              <a:t>“</a:t>
            </a:r>
          </a:p>
        </p:txBody>
      </p:sp>
      <p:sp>
        <p:nvSpPr>
          <p:cNvPr id="7" name="TextBox 37"/>
          <p:cNvSpPr txBox="1">
            <a:spLocks noChangeArrowheads="1"/>
          </p:cNvSpPr>
          <p:nvPr/>
        </p:nvSpPr>
        <p:spPr bwMode="auto">
          <a:xfrm>
            <a:off x="11114088" y="2905125"/>
            <a:ext cx="609600" cy="584200"/>
          </a:xfrm>
          <a:prstGeom prst="rect">
            <a:avLst/>
          </a:prstGeom>
          <a:noFill/>
          <a:ln>
            <a:noFill/>
          </a:ln>
          <a:extLst/>
        </p:spPr>
        <p:txBody>
          <a:bodyPr anchor="ctr"/>
          <a:lstStyle>
            <a:lvl1pPr>
              <a:defRPr>
                <a:solidFill>
                  <a:schemeClr val="tx1"/>
                </a:solidFill>
                <a:latin typeface="Palatino Linotype" panose="02040502050505030304" pitchFamily="18" charset="0"/>
              </a:defRPr>
            </a:lvl1pPr>
            <a:lvl2pPr marL="742950" indent="-285750">
              <a:defRPr>
                <a:solidFill>
                  <a:schemeClr val="tx1"/>
                </a:solidFill>
                <a:latin typeface="Palatino Linotype" panose="02040502050505030304" pitchFamily="18" charset="0"/>
              </a:defRPr>
            </a:lvl2pPr>
            <a:lvl3pPr marL="1143000" indent="-228600">
              <a:defRPr>
                <a:solidFill>
                  <a:schemeClr val="tx1"/>
                </a:solidFill>
                <a:latin typeface="Palatino Linotype" panose="02040502050505030304" pitchFamily="18" charset="0"/>
              </a:defRPr>
            </a:lvl3pPr>
            <a:lvl4pPr marL="1600200" indent="-228600">
              <a:defRPr>
                <a:solidFill>
                  <a:schemeClr val="tx1"/>
                </a:solidFill>
                <a:latin typeface="Palatino Linotype" panose="02040502050505030304" pitchFamily="18" charset="0"/>
              </a:defRPr>
            </a:lvl4pPr>
            <a:lvl5pPr marL="2057400" indent="-228600">
              <a:defRPr>
                <a:solidFill>
                  <a:schemeClr val="tx1"/>
                </a:solidFill>
                <a:latin typeface="Palatino Linotype" panose="02040502050505030304" pitchFamily="18" charset="0"/>
              </a:defRPr>
            </a:lvl5pPr>
            <a:lvl6pPr marL="2514600" indent="-228600" defTabSz="457200" fontAlgn="base">
              <a:spcBef>
                <a:spcPct val="0"/>
              </a:spcBef>
              <a:spcAft>
                <a:spcPct val="0"/>
              </a:spcAft>
              <a:defRPr>
                <a:solidFill>
                  <a:schemeClr val="tx1"/>
                </a:solidFill>
                <a:latin typeface="Palatino Linotype" panose="02040502050505030304" pitchFamily="18" charset="0"/>
              </a:defRPr>
            </a:lvl6pPr>
            <a:lvl7pPr marL="2971800" indent="-228600" defTabSz="457200" fontAlgn="base">
              <a:spcBef>
                <a:spcPct val="0"/>
              </a:spcBef>
              <a:spcAft>
                <a:spcPct val="0"/>
              </a:spcAft>
              <a:defRPr>
                <a:solidFill>
                  <a:schemeClr val="tx1"/>
                </a:solidFill>
                <a:latin typeface="Palatino Linotype" panose="02040502050505030304" pitchFamily="18" charset="0"/>
              </a:defRPr>
            </a:lvl7pPr>
            <a:lvl8pPr marL="3429000" indent="-228600" defTabSz="457200" fontAlgn="base">
              <a:spcBef>
                <a:spcPct val="0"/>
              </a:spcBef>
              <a:spcAft>
                <a:spcPct val="0"/>
              </a:spcAft>
              <a:defRPr>
                <a:solidFill>
                  <a:schemeClr val="tx1"/>
                </a:solidFill>
                <a:latin typeface="Palatino Linotype" panose="02040502050505030304" pitchFamily="18" charset="0"/>
              </a:defRPr>
            </a:lvl8pPr>
            <a:lvl9pPr marL="3886200" indent="-228600" defTabSz="457200" fontAlgn="base">
              <a:spcBef>
                <a:spcPct val="0"/>
              </a:spcBef>
              <a:spcAft>
                <a:spcPct val="0"/>
              </a:spcAft>
              <a:defRPr>
                <a:solidFill>
                  <a:schemeClr val="tx1"/>
                </a:solidFill>
                <a:latin typeface="Palatino Linotype" panose="02040502050505030304" pitchFamily="18" charset="0"/>
              </a:defRPr>
            </a:lvl9pPr>
          </a:lstStyle>
          <a:p>
            <a:pPr defTabSz="457200" fontAlgn="base">
              <a:spcBef>
                <a:spcPct val="0"/>
              </a:spcBef>
              <a:spcAft>
                <a:spcPct val="0"/>
              </a:spcAft>
              <a:defRPr/>
            </a:pPr>
            <a:r>
              <a:rPr lang="en-US" sz="8000" smtClean="0">
                <a:solidFill>
                  <a:srgbClr val="A53010"/>
                </a:solidFill>
                <a:latin typeface="Arial" panose="020B0604020202020204" pitchFamily="34" charset="0"/>
              </a:rPr>
              <a:t>”</a:t>
            </a:r>
          </a:p>
        </p:txBody>
      </p:sp>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rtlCol="0">
            <a:normAutofit/>
          </a:bodyPr>
          <a:lstStyle>
            <a:lvl1pPr>
              <a:buNone/>
              <a:defRPr lang="en-US">
                <a:solidFill>
                  <a:schemeClr val="tx1">
                    <a:lumMod val="65000"/>
                    <a:lumOff val="35000"/>
                  </a:schemeClr>
                </a:solidFill>
              </a:defRPr>
            </a:lvl1pPr>
          </a:lstStyle>
          <a:p>
            <a:pPr lvl="0"/>
            <a:r>
              <a:rPr lang="en-US" smtClean="0"/>
              <a:t>Click to edit Master text styles</a:t>
            </a:r>
          </a:p>
        </p:txBody>
      </p:sp>
      <p:sp>
        <p:nvSpPr>
          <p:cNvPr id="8" name="Date Placeholder 4"/>
          <p:cNvSpPr>
            <a:spLocks noGrp="1"/>
          </p:cNvSpPr>
          <p:nvPr>
            <p:ph type="dt" sz="half" idx="14"/>
          </p:nvPr>
        </p:nvSpPr>
        <p:spPr/>
        <p:txBody>
          <a:bodyPr/>
          <a:lstStyle>
            <a:lvl1pPr>
              <a:defRPr/>
            </a:lvl1pPr>
          </a:lstStyle>
          <a:p>
            <a:pPr>
              <a:defRPr/>
            </a:pPr>
            <a:fld id="{5AE51D51-9895-4203-AACA-B65188D66122}" type="datetimeFigureOut">
              <a:rPr lang="en-US">
                <a:solidFill>
                  <a:prstClr val="black">
                    <a:tint val="75000"/>
                  </a:prstClr>
                </a:solidFill>
              </a:rPr>
              <a:pPr>
                <a:defRPr/>
              </a:pPr>
              <a:t>10/6/2016</a:t>
            </a:fld>
            <a:endParaRPr lang="en-US">
              <a:solidFill>
                <a:prstClr val="black">
                  <a:tint val="75000"/>
                </a:prstClr>
              </a:solidFill>
            </a:endParaRPr>
          </a:p>
        </p:txBody>
      </p:sp>
      <p:sp>
        <p:nvSpPr>
          <p:cNvPr id="9" name="Footer Placeholder 5"/>
          <p:cNvSpPr>
            <a:spLocks noGrp="1"/>
          </p:cNvSpPr>
          <p:nvPr>
            <p:ph type="ftr" sz="quarter" idx="15"/>
          </p:nvPr>
        </p:nvSpPr>
        <p:spPr/>
        <p:txBody>
          <a:bodyPr/>
          <a:lstStyle>
            <a:lvl1pPr>
              <a:defRPr/>
            </a:lvl1pPr>
          </a:lstStyle>
          <a:p>
            <a:pPr>
              <a:defRPr/>
            </a:pPr>
            <a:endParaRPr lang="en-US">
              <a:solidFill>
                <a:prstClr val="black">
                  <a:tint val="75000"/>
                </a:prstClr>
              </a:solidFill>
            </a:endParaRPr>
          </a:p>
        </p:txBody>
      </p:sp>
      <p:sp>
        <p:nvSpPr>
          <p:cNvPr id="10" name="Slide Number Placeholder 6"/>
          <p:cNvSpPr>
            <a:spLocks noGrp="1"/>
          </p:cNvSpPr>
          <p:nvPr>
            <p:ph type="sldNum" sz="quarter" idx="16"/>
          </p:nvPr>
        </p:nvSpPr>
        <p:spPr>
          <a:xfrm>
            <a:off x="531813" y="4983163"/>
            <a:ext cx="779462" cy="365125"/>
          </a:xfrm>
        </p:spPr>
        <p:txBody>
          <a:bodyPr/>
          <a:lstStyle>
            <a:lvl1pPr>
              <a:defRPr/>
            </a:lvl1pPr>
          </a:lstStyle>
          <a:p>
            <a:pPr>
              <a:defRPr/>
            </a:pPr>
            <a:fld id="{BE846A34-34D6-4BC5-8E9B-7CF098B7C79D}" type="slidenum">
              <a:rPr lang="en-US"/>
              <a:pPr>
                <a:defRPr/>
              </a:pPr>
              <a:t>‹#›</a:t>
            </a:fld>
            <a:endParaRPr lang="en-US"/>
          </a:p>
        </p:txBody>
      </p:sp>
    </p:spTree>
    <p:extLst>
      <p:ext uri="{BB962C8B-B14F-4D97-AF65-F5344CB8AC3E}">
        <p14:creationId xmlns:p14="http://schemas.microsoft.com/office/powerpoint/2010/main" val="136295089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5" name="Freeform 11"/>
          <p:cNvSpPr>
            <a:spLocks/>
          </p:cNvSpPr>
          <p:nvPr/>
        </p:nvSpPr>
        <p:spPr bwMode="auto">
          <a:xfrm flipV="1">
            <a:off x="-4763" y="4911725"/>
            <a:ext cx="1589088" cy="508000"/>
          </a:xfrm>
          <a:custGeom>
            <a:avLst/>
            <a:gdLst>
              <a:gd name="T0" fmla="*/ 2147483646 w 9248"/>
              <a:gd name="T1" fmla="*/ 2147483646 h 10000"/>
              <a:gd name="T2" fmla="*/ 2147483646 w 9248"/>
              <a:gd name="T3" fmla="*/ 1251971690 h 10000"/>
              <a:gd name="T4" fmla="*/ 2147483646 w 9248"/>
              <a:gd name="T5" fmla="*/ 625985845 h 10000"/>
              <a:gd name="T6" fmla="*/ 2147483646 w 9248"/>
              <a:gd name="T7" fmla="*/ 0 h 10000"/>
              <a:gd name="T8" fmla="*/ 2147483646 w 9248"/>
              <a:gd name="T9" fmla="*/ 0 h 10000"/>
              <a:gd name="T10" fmla="*/ 0 w 9248"/>
              <a:gd name="T11" fmla="*/ 466179713 h 10000"/>
              <a:gd name="T12" fmla="*/ 2147483646 w 9248"/>
              <a:gd name="T13" fmla="*/ 2147483646 h 10000"/>
              <a:gd name="T14" fmla="*/ 2147483646 w 9248"/>
              <a:gd name="T15" fmla="*/ 2147483646 h 10000"/>
              <a:gd name="T16" fmla="*/ 2147483646 w 9248"/>
              <a:gd name="T17" fmla="*/ 2147483646 h 10000"/>
              <a:gd name="T18" fmla="*/ 2147483646 w 9248"/>
              <a:gd name="T19" fmla="*/ 2147483646 h 10000"/>
              <a:gd name="T20" fmla="*/ 2147483646 w 9248"/>
              <a:gd name="T21" fmla="*/ 2147483646 h 10000"/>
              <a:gd name="T22" fmla="*/ 2147483646 w 9248"/>
              <a:gd name="T23" fmla="*/ 2147483646 h 10000"/>
              <a:gd name="T24" fmla="*/ 2147483646 w 9248"/>
              <a:gd name="T25" fmla="*/ 2147483646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457200" eaLnBrk="0" fontAlgn="base" hangingPunct="0">
              <a:spcBef>
                <a:spcPct val="0"/>
              </a:spcBef>
              <a:spcAft>
                <a:spcPct val="0"/>
              </a:spcAft>
            </a:pPr>
            <a:endParaRPr lang="en-US">
              <a:solidFill>
                <a:prstClr val="black"/>
              </a:solidFill>
            </a:endParaRPr>
          </a:p>
        </p:txBody>
      </p:sp>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rtlCol="0">
            <a:normAutofit/>
          </a:bodyPr>
          <a:lstStyle>
            <a:lvl1pPr>
              <a:buNone/>
              <a:defRPr lang="en-US">
                <a:solidFill>
                  <a:schemeClr val="tx1">
                    <a:lumMod val="65000"/>
                    <a:lumOff val="35000"/>
                  </a:schemeClr>
                </a:solidFill>
              </a:defRPr>
            </a:lvl1pPr>
          </a:lstStyle>
          <a:p>
            <a:pPr lvl="0"/>
            <a:r>
              <a:rPr lang="en-US" smtClean="0"/>
              <a:t>Click to edit Master text styles</a:t>
            </a:r>
          </a:p>
        </p:txBody>
      </p:sp>
      <p:sp>
        <p:nvSpPr>
          <p:cNvPr id="6" name="Date Placeholder 4"/>
          <p:cNvSpPr>
            <a:spLocks noGrp="1"/>
          </p:cNvSpPr>
          <p:nvPr>
            <p:ph type="dt" sz="half" idx="14"/>
          </p:nvPr>
        </p:nvSpPr>
        <p:spPr/>
        <p:txBody>
          <a:bodyPr/>
          <a:lstStyle>
            <a:lvl1pPr>
              <a:defRPr/>
            </a:lvl1pPr>
          </a:lstStyle>
          <a:p>
            <a:pPr>
              <a:defRPr/>
            </a:pPr>
            <a:fld id="{02D52006-2834-423F-944B-2C03EE5A529C}" type="datetimeFigureOut">
              <a:rPr lang="en-US">
                <a:solidFill>
                  <a:prstClr val="black">
                    <a:tint val="75000"/>
                  </a:prstClr>
                </a:solidFill>
              </a:rPr>
              <a:pPr>
                <a:defRPr/>
              </a:pPr>
              <a:t>10/6/2016</a:t>
            </a:fld>
            <a:endParaRPr lang="en-US">
              <a:solidFill>
                <a:prstClr val="black">
                  <a:tint val="75000"/>
                </a:prstClr>
              </a:solidFill>
            </a:endParaRPr>
          </a:p>
        </p:txBody>
      </p:sp>
      <p:sp>
        <p:nvSpPr>
          <p:cNvPr id="7" name="Footer Placeholder 5"/>
          <p:cNvSpPr>
            <a:spLocks noGrp="1"/>
          </p:cNvSpPr>
          <p:nvPr>
            <p:ph type="ftr" sz="quarter" idx="15"/>
          </p:nvPr>
        </p:nvSpPr>
        <p:spPr/>
        <p:txBody>
          <a:bodyPr/>
          <a:lstStyle>
            <a:lvl1pPr>
              <a:defRPr/>
            </a:lvl1pPr>
          </a:lstStyle>
          <a:p>
            <a:pPr>
              <a:defRPr/>
            </a:pPr>
            <a:endParaRPr lang="en-US">
              <a:solidFill>
                <a:prstClr val="black">
                  <a:tint val="75000"/>
                </a:prstClr>
              </a:solidFill>
            </a:endParaRPr>
          </a:p>
        </p:txBody>
      </p:sp>
      <p:sp>
        <p:nvSpPr>
          <p:cNvPr id="8" name="Slide Number Placeholder 6"/>
          <p:cNvSpPr>
            <a:spLocks noGrp="1"/>
          </p:cNvSpPr>
          <p:nvPr>
            <p:ph type="sldNum" sz="quarter" idx="16"/>
          </p:nvPr>
        </p:nvSpPr>
        <p:spPr>
          <a:xfrm>
            <a:off x="531813" y="4983163"/>
            <a:ext cx="779462" cy="365125"/>
          </a:xfrm>
        </p:spPr>
        <p:txBody>
          <a:bodyPr/>
          <a:lstStyle>
            <a:lvl1pPr>
              <a:defRPr/>
            </a:lvl1pPr>
          </a:lstStyle>
          <a:p>
            <a:pPr>
              <a:defRPr/>
            </a:pPr>
            <a:fld id="{96F8ADB9-ED1A-4B35-82C2-E5D7E6D14A5B}" type="slidenum">
              <a:rPr lang="en-US"/>
              <a:pPr>
                <a:defRPr/>
              </a:pPr>
              <a:t>‹#›</a:t>
            </a:fld>
            <a:endParaRPr lang="en-US"/>
          </a:p>
        </p:txBody>
      </p:sp>
    </p:spTree>
    <p:extLst>
      <p:ext uri="{BB962C8B-B14F-4D97-AF65-F5344CB8AC3E}">
        <p14:creationId xmlns:p14="http://schemas.microsoft.com/office/powerpoint/2010/main" val="74785119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4" name="Freeform 11"/>
          <p:cNvSpPr>
            <a:spLocks/>
          </p:cNvSpPr>
          <p:nvPr/>
        </p:nvSpPr>
        <p:spPr bwMode="auto">
          <a:xfrm flipV="1">
            <a:off x="-4763" y="714375"/>
            <a:ext cx="1589088" cy="508000"/>
          </a:xfrm>
          <a:custGeom>
            <a:avLst/>
            <a:gdLst>
              <a:gd name="T0" fmla="*/ 2147483646 w 9248"/>
              <a:gd name="T1" fmla="*/ 2147483646 h 10000"/>
              <a:gd name="T2" fmla="*/ 2147483646 w 9248"/>
              <a:gd name="T3" fmla="*/ 1251971690 h 10000"/>
              <a:gd name="T4" fmla="*/ 2147483646 w 9248"/>
              <a:gd name="T5" fmla="*/ 625985845 h 10000"/>
              <a:gd name="T6" fmla="*/ 2147483646 w 9248"/>
              <a:gd name="T7" fmla="*/ 0 h 10000"/>
              <a:gd name="T8" fmla="*/ 2147483646 w 9248"/>
              <a:gd name="T9" fmla="*/ 0 h 10000"/>
              <a:gd name="T10" fmla="*/ 0 w 9248"/>
              <a:gd name="T11" fmla="*/ 466179713 h 10000"/>
              <a:gd name="T12" fmla="*/ 2147483646 w 9248"/>
              <a:gd name="T13" fmla="*/ 2147483646 h 10000"/>
              <a:gd name="T14" fmla="*/ 2147483646 w 9248"/>
              <a:gd name="T15" fmla="*/ 2147483646 h 10000"/>
              <a:gd name="T16" fmla="*/ 2147483646 w 9248"/>
              <a:gd name="T17" fmla="*/ 2147483646 h 10000"/>
              <a:gd name="T18" fmla="*/ 2147483646 w 9248"/>
              <a:gd name="T19" fmla="*/ 2147483646 h 10000"/>
              <a:gd name="T20" fmla="*/ 2147483646 w 9248"/>
              <a:gd name="T21" fmla="*/ 2147483646 h 10000"/>
              <a:gd name="T22" fmla="*/ 2147483646 w 9248"/>
              <a:gd name="T23" fmla="*/ 2147483646 h 10000"/>
              <a:gd name="T24" fmla="*/ 2147483646 w 9248"/>
              <a:gd name="T25" fmla="*/ 2147483646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457200" eaLnBrk="0" fontAlgn="base" hangingPunct="0">
              <a:spcBef>
                <a:spcPct val="0"/>
              </a:spcBef>
              <a:spcAft>
                <a:spcPct val="0"/>
              </a:spcAft>
            </a:pPr>
            <a:endParaRPr lang="en-US">
              <a:solidFill>
                <a:prstClr val="black"/>
              </a:solidFill>
            </a:endParaRPr>
          </a:p>
        </p:txBody>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3"/>
          <p:cNvSpPr>
            <a:spLocks noGrp="1"/>
          </p:cNvSpPr>
          <p:nvPr>
            <p:ph type="dt" sz="half" idx="10"/>
          </p:nvPr>
        </p:nvSpPr>
        <p:spPr/>
        <p:txBody>
          <a:bodyPr/>
          <a:lstStyle>
            <a:lvl1pPr>
              <a:defRPr/>
            </a:lvl1pPr>
          </a:lstStyle>
          <a:p>
            <a:pPr>
              <a:defRPr/>
            </a:pPr>
            <a:fld id="{37D4C13C-4DC6-4CA9-9307-6406AD02B1C8}" type="datetimeFigureOut">
              <a:rPr lang="en-US">
                <a:solidFill>
                  <a:prstClr val="black">
                    <a:tint val="75000"/>
                  </a:prstClr>
                </a:solidFill>
              </a:rPr>
              <a:pPr>
                <a:defRPr/>
              </a:pPr>
              <a:t>10/6/2016</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82CE7190-52C5-4ADF-BA2A-82F3B7C12FBE}" type="slidenum">
              <a:rPr lang="en-US"/>
              <a:pPr>
                <a:defRPr/>
              </a:pPr>
              <a:t>‹#›</a:t>
            </a:fld>
            <a:endParaRPr lang="en-US"/>
          </a:p>
        </p:txBody>
      </p:sp>
    </p:spTree>
    <p:extLst>
      <p:ext uri="{BB962C8B-B14F-4D97-AF65-F5344CB8AC3E}">
        <p14:creationId xmlns:p14="http://schemas.microsoft.com/office/powerpoint/2010/main" val="103458102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4" name="Freeform 11"/>
          <p:cNvSpPr>
            <a:spLocks/>
          </p:cNvSpPr>
          <p:nvPr/>
        </p:nvSpPr>
        <p:spPr bwMode="auto">
          <a:xfrm flipV="1">
            <a:off x="-4763" y="714375"/>
            <a:ext cx="1589088" cy="508000"/>
          </a:xfrm>
          <a:custGeom>
            <a:avLst/>
            <a:gdLst>
              <a:gd name="T0" fmla="*/ 2147483646 w 9248"/>
              <a:gd name="T1" fmla="*/ 2147483646 h 10000"/>
              <a:gd name="T2" fmla="*/ 2147483646 w 9248"/>
              <a:gd name="T3" fmla="*/ 1251971690 h 10000"/>
              <a:gd name="T4" fmla="*/ 2147483646 w 9248"/>
              <a:gd name="T5" fmla="*/ 625985845 h 10000"/>
              <a:gd name="T6" fmla="*/ 2147483646 w 9248"/>
              <a:gd name="T7" fmla="*/ 0 h 10000"/>
              <a:gd name="T8" fmla="*/ 2147483646 w 9248"/>
              <a:gd name="T9" fmla="*/ 0 h 10000"/>
              <a:gd name="T10" fmla="*/ 0 w 9248"/>
              <a:gd name="T11" fmla="*/ 466179713 h 10000"/>
              <a:gd name="T12" fmla="*/ 2147483646 w 9248"/>
              <a:gd name="T13" fmla="*/ 2147483646 h 10000"/>
              <a:gd name="T14" fmla="*/ 2147483646 w 9248"/>
              <a:gd name="T15" fmla="*/ 2147483646 h 10000"/>
              <a:gd name="T16" fmla="*/ 2147483646 w 9248"/>
              <a:gd name="T17" fmla="*/ 2147483646 h 10000"/>
              <a:gd name="T18" fmla="*/ 2147483646 w 9248"/>
              <a:gd name="T19" fmla="*/ 2147483646 h 10000"/>
              <a:gd name="T20" fmla="*/ 2147483646 w 9248"/>
              <a:gd name="T21" fmla="*/ 2147483646 h 10000"/>
              <a:gd name="T22" fmla="*/ 2147483646 w 9248"/>
              <a:gd name="T23" fmla="*/ 2147483646 h 10000"/>
              <a:gd name="T24" fmla="*/ 2147483646 w 9248"/>
              <a:gd name="T25" fmla="*/ 2147483646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457200" eaLnBrk="0" fontAlgn="base" hangingPunct="0">
              <a:spcBef>
                <a:spcPct val="0"/>
              </a:spcBef>
              <a:spcAft>
                <a:spcPct val="0"/>
              </a:spcAft>
            </a:pPr>
            <a:endParaRPr lang="en-US">
              <a:solidFill>
                <a:prstClr val="black"/>
              </a:solidFill>
            </a:endParaRPr>
          </a:p>
        </p:txBody>
      </p:sp>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3"/>
          <p:cNvSpPr>
            <a:spLocks noGrp="1"/>
          </p:cNvSpPr>
          <p:nvPr>
            <p:ph type="dt" sz="half" idx="10"/>
          </p:nvPr>
        </p:nvSpPr>
        <p:spPr/>
        <p:txBody>
          <a:bodyPr/>
          <a:lstStyle>
            <a:lvl1pPr>
              <a:defRPr/>
            </a:lvl1pPr>
          </a:lstStyle>
          <a:p>
            <a:pPr>
              <a:defRPr/>
            </a:pPr>
            <a:fld id="{70A21AB8-B6B3-4707-BC7A-F251A4218F1F}" type="datetimeFigureOut">
              <a:rPr lang="en-US">
                <a:solidFill>
                  <a:prstClr val="black">
                    <a:tint val="75000"/>
                  </a:prstClr>
                </a:solidFill>
              </a:rPr>
              <a:pPr>
                <a:defRPr/>
              </a:pPr>
              <a:t>10/6/2016</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AA200AA3-04C9-47E7-B8F9-DA3529E6E6D8}" type="slidenum">
              <a:rPr lang="en-US"/>
              <a:pPr>
                <a:defRPr/>
              </a:pPr>
              <a:t>‹#›</a:t>
            </a:fld>
            <a:endParaRPr lang="en-US"/>
          </a:p>
        </p:txBody>
      </p:sp>
    </p:spTree>
    <p:extLst>
      <p:ext uri="{BB962C8B-B14F-4D97-AF65-F5344CB8AC3E}">
        <p14:creationId xmlns:p14="http://schemas.microsoft.com/office/powerpoint/2010/main" val="261144893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A694C68E-EC64-4AFD-8136-2F1ED8660A89}" type="datetimeFigureOut">
              <a:rPr lang="en-US" smtClean="0">
                <a:solidFill>
                  <a:prstClr val="black">
                    <a:tint val="75000"/>
                  </a:prstClr>
                </a:solidFill>
              </a:rPr>
              <a:pPr/>
              <a:t>10/6/2016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04285F7-7860-4F76-826C-A5FD9672ECD3}" type="slidenum">
              <a:rPr lang="en-US" smtClean="0">
                <a:solidFill>
                  <a:srgbClr val="90C226"/>
                </a:solidFill>
              </a:rPr>
              <a:pPr/>
              <a:t>‹#›</a:t>
            </a:fld>
            <a:endParaRPr lang="en-US">
              <a:solidFill>
                <a:srgbClr val="90C226"/>
              </a:solidFill>
            </a:endParaRPr>
          </a:p>
        </p:txBody>
      </p:sp>
    </p:spTree>
    <p:extLst>
      <p:ext uri="{BB962C8B-B14F-4D97-AF65-F5344CB8AC3E}">
        <p14:creationId xmlns:p14="http://schemas.microsoft.com/office/powerpoint/2010/main" val="143619232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694C68E-EC64-4AFD-8136-2F1ED8660A89}" type="datetimeFigureOut">
              <a:rPr lang="en-US" smtClean="0">
                <a:solidFill>
                  <a:prstClr val="black">
                    <a:tint val="75000"/>
                  </a:prstClr>
                </a:solidFill>
              </a:rPr>
              <a:pPr/>
              <a:t>10/6/2016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04285F7-7860-4F76-826C-A5FD9672ECD3}" type="slidenum">
              <a:rPr lang="en-US" smtClean="0">
                <a:solidFill>
                  <a:srgbClr val="90C226"/>
                </a:solidFill>
              </a:rPr>
              <a:pPr/>
              <a:t>‹#›</a:t>
            </a:fld>
            <a:endParaRPr lang="en-US">
              <a:solidFill>
                <a:srgbClr val="90C226"/>
              </a:solidFill>
            </a:endParaRPr>
          </a:p>
        </p:txBody>
      </p:sp>
    </p:spTree>
    <p:extLst>
      <p:ext uri="{BB962C8B-B14F-4D97-AF65-F5344CB8AC3E}">
        <p14:creationId xmlns:p14="http://schemas.microsoft.com/office/powerpoint/2010/main" val="70088983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694C68E-EC64-4AFD-8136-2F1ED8660A89}" type="datetimeFigureOut">
              <a:rPr lang="en-US" smtClean="0">
                <a:solidFill>
                  <a:prstClr val="black">
                    <a:tint val="75000"/>
                  </a:prstClr>
                </a:solidFill>
              </a:rPr>
              <a:pPr/>
              <a:t>10/6/2016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04285F7-7860-4F76-826C-A5FD9672ECD3}" type="slidenum">
              <a:rPr lang="en-US" smtClean="0">
                <a:solidFill>
                  <a:srgbClr val="90C226"/>
                </a:solidFill>
              </a:rPr>
              <a:pPr/>
              <a:t>‹#›</a:t>
            </a:fld>
            <a:endParaRPr lang="en-US">
              <a:solidFill>
                <a:srgbClr val="90C226"/>
              </a:solidFill>
            </a:endParaRPr>
          </a:p>
        </p:txBody>
      </p:sp>
    </p:spTree>
    <p:extLst>
      <p:ext uri="{BB962C8B-B14F-4D97-AF65-F5344CB8AC3E}">
        <p14:creationId xmlns:p14="http://schemas.microsoft.com/office/powerpoint/2010/main" val="2064811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Freeform 11"/>
          <p:cNvSpPr>
            <a:spLocks/>
          </p:cNvSpPr>
          <p:nvPr/>
        </p:nvSpPr>
        <p:spPr bwMode="auto">
          <a:xfrm flipV="1">
            <a:off x="-4763" y="714375"/>
            <a:ext cx="1589088" cy="508000"/>
          </a:xfrm>
          <a:custGeom>
            <a:avLst/>
            <a:gdLst>
              <a:gd name="T0" fmla="*/ 2147483646 w 9248"/>
              <a:gd name="T1" fmla="*/ 2147483646 h 10000"/>
              <a:gd name="T2" fmla="*/ 2147483646 w 9248"/>
              <a:gd name="T3" fmla="*/ 1251971690 h 10000"/>
              <a:gd name="T4" fmla="*/ 2147483646 w 9248"/>
              <a:gd name="T5" fmla="*/ 625985845 h 10000"/>
              <a:gd name="T6" fmla="*/ 2147483646 w 9248"/>
              <a:gd name="T7" fmla="*/ 0 h 10000"/>
              <a:gd name="T8" fmla="*/ 2147483646 w 9248"/>
              <a:gd name="T9" fmla="*/ 0 h 10000"/>
              <a:gd name="T10" fmla="*/ 0 w 9248"/>
              <a:gd name="T11" fmla="*/ 466179713 h 10000"/>
              <a:gd name="T12" fmla="*/ 2147483646 w 9248"/>
              <a:gd name="T13" fmla="*/ 2147483646 h 10000"/>
              <a:gd name="T14" fmla="*/ 2147483646 w 9248"/>
              <a:gd name="T15" fmla="*/ 2147483646 h 10000"/>
              <a:gd name="T16" fmla="*/ 2147483646 w 9248"/>
              <a:gd name="T17" fmla="*/ 2147483646 h 10000"/>
              <a:gd name="T18" fmla="*/ 2147483646 w 9248"/>
              <a:gd name="T19" fmla="*/ 2147483646 h 10000"/>
              <a:gd name="T20" fmla="*/ 2147483646 w 9248"/>
              <a:gd name="T21" fmla="*/ 2147483646 h 10000"/>
              <a:gd name="T22" fmla="*/ 2147483646 w 9248"/>
              <a:gd name="T23" fmla="*/ 2147483646 h 10000"/>
              <a:gd name="T24" fmla="*/ 2147483646 w 9248"/>
              <a:gd name="T25" fmla="*/ 2147483646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457200" eaLnBrk="0" fontAlgn="base" hangingPunct="0">
              <a:spcBef>
                <a:spcPct val="0"/>
              </a:spcBef>
              <a:spcAft>
                <a:spcPct val="0"/>
              </a:spcAft>
            </a:pPr>
            <a:endParaRPr lang="en-US">
              <a:solidFill>
                <a:prstClr val="black"/>
              </a:solidFill>
            </a:endParaRPr>
          </a:p>
        </p:txBody>
      </p:sp>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3"/>
          <p:cNvSpPr>
            <a:spLocks noGrp="1"/>
          </p:cNvSpPr>
          <p:nvPr>
            <p:ph type="dt" sz="half" idx="10"/>
          </p:nvPr>
        </p:nvSpPr>
        <p:spPr/>
        <p:txBody>
          <a:bodyPr/>
          <a:lstStyle>
            <a:lvl1pPr>
              <a:defRPr/>
            </a:lvl1pPr>
          </a:lstStyle>
          <a:p>
            <a:pPr>
              <a:defRPr/>
            </a:pPr>
            <a:fld id="{4D37A123-BC99-4175-8E07-E84F559D8BBB}" type="datetimeFigureOut">
              <a:rPr lang="en-US">
                <a:solidFill>
                  <a:prstClr val="black">
                    <a:tint val="75000"/>
                  </a:prstClr>
                </a:solidFill>
              </a:rPr>
              <a:pPr>
                <a:defRPr/>
              </a:pPr>
              <a:t>10/6/2016</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E50402AA-6343-4F8D-8CDA-2CB858442459}" type="slidenum">
              <a:rPr lang="en-US"/>
              <a:pPr>
                <a:defRPr/>
              </a:pPr>
              <a:t>‹#›</a:t>
            </a:fld>
            <a:endParaRPr lang="en-US"/>
          </a:p>
        </p:txBody>
      </p:sp>
    </p:spTree>
    <p:extLst>
      <p:ext uri="{BB962C8B-B14F-4D97-AF65-F5344CB8AC3E}">
        <p14:creationId xmlns:p14="http://schemas.microsoft.com/office/powerpoint/2010/main" val="113244028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694C68E-EC64-4AFD-8136-2F1ED8660A89}" type="datetimeFigureOut">
              <a:rPr lang="en-US" smtClean="0">
                <a:solidFill>
                  <a:prstClr val="black">
                    <a:tint val="75000"/>
                  </a:prstClr>
                </a:solidFill>
              </a:rPr>
              <a:pPr/>
              <a:t>10/6/2016</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C04285F7-7860-4F76-826C-A5FD9672ECD3}" type="slidenum">
              <a:rPr lang="en-US" smtClean="0">
                <a:solidFill>
                  <a:srgbClr val="90C226"/>
                </a:solidFill>
              </a:rPr>
              <a:pPr/>
              <a:t>‹#›</a:t>
            </a:fld>
            <a:endParaRPr lang="en-US">
              <a:solidFill>
                <a:srgbClr val="90C226"/>
              </a:solidFill>
            </a:endParaRPr>
          </a:p>
        </p:txBody>
      </p:sp>
    </p:spTree>
    <p:extLst>
      <p:ext uri="{BB962C8B-B14F-4D97-AF65-F5344CB8AC3E}">
        <p14:creationId xmlns:p14="http://schemas.microsoft.com/office/powerpoint/2010/main" val="114126581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694C68E-EC64-4AFD-8136-2F1ED8660A89}" type="datetimeFigureOut">
              <a:rPr lang="en-US" smtClean="0">
                <a:solidFill>
                  <a:prstClr val="black">
                    <a:tint val="75000"/>
                  </a:prstClr>
                </a:solidFill>
              </a:rPr>
              <a:pPr/>
              <a:t>10/6/2016</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C04285F7-7860-4F76-826C-A5FD9672ECD3}" type="slidenum">
              <a:rPr lang="en-US" smtClean="0">
                <a:solidFill>
                  <a:srgbClr val="90C226"/>
                </a:solidFill>
              </a:rPr>
              <a:pPr/>
              <a:t>‹#›</a:t>
            </a:fld>
            <a:endParaRPr lang="en-US">
              <a:solidFill>
                <a:srgbClr val="90C226"/>
              </a:solidFill>
            </a:endParaRPr>
          </a:p>
        </p:txBody>
      </p:sp>
    </p:spTree>
    <p:extLst>
      <p:ext uri="{BB962C8B-B14F-4D97-AF65-F5344CB8AC3E}">
        <p14:creationId xmlns:p14="http://schemas.microsoft.com/office/powerpoint/2010/main" val="258372309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A694C68E-EC64-4AFD-8136-2F1ED8660A89}" type="datetimeFigureOut">
              <a:rPr lang="en-US" smtClean="0">
                <a:solidFill>
                  <a:prstClr val="black">
                    <a:tint val="75000"/>
                  </a:prstClr>
                </a:solidFill>
              </a:rPr>
              <a:pPr/>
              <a:t>10/6/2016</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C04285F7-7860-4F76-826C-A5FD9672ECD3}" type="slidenum">
              <a:rPr lang="en-US" smtClean="0">
                <a:solidFill>
                  <a:srgbClr val="90C226"/>
                </a:solidFill>
              </a:rPr>
              <a:pPr/>
              <a:t>‹#›</a:t>
            </a:fld>
            <a:endParaRPr lang="en-US">
              <a:solidFill>
                <a:srgbClr val="90C226"/>
              </a:solidFill>
            </a:endParaRPr>
          </a:p>
        </p:txBody>
      </p:sp>
    </p:spTree>
    <p:extLst>
      <p:ext uri="{BB962C8B-B14F-4D97-AF65-F5344CB8AC3E}">
        <p14:creationId xmlns:p14="http://schemas.microsoft.com/office/powerpoint/2010/main" val="102502386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694C68E-EC64-4AFD-8136-2F1ED8660A89}" type="datetimeFigureOut">
              <a:rPr lang="en-US" smtClean="0">
                <a:solidFill>
                  <a:prstClr val="black">
                    <a:tint val="75000"/>
                  </a:prstClr>
                </a:solidFill>
              </a:rPr>
              <a:pPr/>
              <a:t>10/6/2016</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C04285F7-7860-4F76-826C-A5FD9672ECD3}" type="slidenum">
              <a:rPr lang="en-US" smtClean="0">
                <a:solidFill>
                  <a:srgbClr val="90C226"/>
                </a:solidFill>
              </a:rPr>
              <a:pPr/>
              <a:t>‹#›</a:t>
            </a:fld>
            <a:endParaRPr lang="en-US">
              <a:solidFill>
                <a:srgbClr val="90C226"/>
              </a:solidFill>
            </a:endParaRPr>
          </a:p>
        </p:txBody>
      </p:sp>
    </p:spTree>
    <p:extLst>
      <p:ext uri="{BB962C8B-B14F-4D97-AF65-F5344CB8AC3E}">
        <p14:creationId xmlns:p14="http://schemas.microsoft.com/office/powerpoint/2010/main" val="337348321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694C68E-EC64-4AFD-8136-2F1ED8660A89}" type="datetimeFigureOut">
              <a:rPr lang="en-US" smtClean="0">
                <a:solidFill>
                  <a:prstClr val="black">
                    <a:tint val="75000"/>
                  </a:prstClr>
                </a:solidFill>
              </a:rPr>
              <a:pPr/>
              <a:t>10/6/2016</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C04285F7-7860-4F76-826C-A5FD9672ECD3}" type="slidenum">
              <a:rPr lang="en-US" smtClean="0">
                <a:solidFill>
                  <a:srgbClr val="90C226"/>
                </a:solidFill>
              </a:rPr>
              <a:pPr/>
              <a:t>‹#›</a:t>
            </a:fld>
            <a:endParaRPr lang="en-US">
              <a:solidFill>
                <a:srgbClr val="90C226"/>
              </a:solidFill>
            </a:endParaRPr>
          </a:p>
        </p:txBody>
      </p:sp>
    </p:spTree>
    <p:extLst>
      <p:ext uri="{BB962C8B-B14F-4D97-AF65-F5344CB8AC3E}">
        <p14:creationId xmlns:p14="http://schemas.microsoft.com/office/powerpoint/2010/main" val="177151965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694C68E-EC64-4AFD-8136-2F1ED8660A89}" type="datetimeFigureOut">
              <a:rPr lang="en-US" smtClean="0">
                <a:solidFill>
                  <a:prstClr val="black">
                    <a:tint val="75000"/>
                  </a:prstClr>
                </a:solidFill>
              </a:rPr>
              <a:pPr/>
              <a:t>10/6/2016</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C04285F7-7860-4F76-826C-A5FD9672ECD3}" type="slidenum">
              <a:rPr lang="en-US" smtClean="0">
                <a:solidFill>
                  <a:srgbClr val="90C226"/>
                </a:solidFill>
              </a:rPr>
              <a:pPr/>
              <a:t>‹#›</a:t>
            </a:fld>
            <a:endParaRPr lang="en-US">
              <a:solidFill>
                <a:srgbClr val="90C226"/>
              </a:solidFill>
            </a:endParaRPr>
          </a:p>
        </p:txBody>
      </p:sp>
    </p:spTree>
    <p:extLst>
      <p:ext uri="{BB962C8B-B14F-4D97-AF65-F5344CB8AC3E}">
        <p14:creationId xmlns:p14="http://schemas.microsoft.com/office/powerpoint/2010/main" val="582853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694C68E-EC64-4AFD-8136-2F1ED8660A89}" type="datetimeFigureOut">
              <a:rPr lang="en-US" smtClean="0">
                <a:solidFill>
                  <a:prstClr val="black">
                    <a:tint val="75000"/>
                  </a:prstClr>
                </a:solidFill>
              </a:rPr>
              <a:pPr/>
              <a:t>10/6/2016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04285F7-7860-4F76-826C-A5FD9672ECD3}" type="slidenum">
              <a:rPr lang="en-US" smtClean="0">
                <a:solidFill>
                  <a:srgbClr val="90C226"/>
                </a:solidFill>
              </a:rPr>
              <a:pPr/>
              <a:t>‹#›</a:t>
            </a:fld>
            <a:endParaRPr lang="en-US">
              <a:solidFill>
                <a:srgbClr val="90C226"/>
              </a:solidFill>
            </a:endParaRPr>
          </a:p>
        </p:txBody>
      </p:sp>
    </p:spTree>
    <p:extLst>
      <p:ext uri="{BB962C8B-B14F-4D97-AF65-F5344CB8AC3E}">
        <p14:creationId xmlns:p14="http://schemas.microsoft.com/office/powerpoint/2010/main" val="124024189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694C68E-EC64-4AFD-8136-2F1ED8660A89}" type="datetimeFigureOut">
              <a:rPr lang="en-US" smtClean="0">
                <a:solidFill>
                  <a:prstClr val="black">
                    <a:tint val="75000"/>
                  </a:prstClr>
                </a:solidFill>
              </a:rPr>
              <a:pPr/>
              <a:t>10/6/2016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04285F7-7860-4F76-826C-A5FD9672ECD3}" type="slidenum">
              <a:rPr lang="en-US" smtClean="0">
                <a:solidFill>
                  <a:srgbClr val="90C226"/>
                </a:solidFill>
              </a:rPr>
              <a:pPr/>
              <a:t>‹#›</a:t>
            </a:fld>
            <a:endParaRPr lang="en-US">
              <a:solidFill>
                <a:srgbClr val="90C226"/>
              </a:solidFill>
            </a:endParaRPr>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r>
              <a:rPr lang="en-US" sz="8000" dirty="0">
                <a:ln w="3175" cmpd="sng">
                  <a:noFill/>
                </a:ln>
                <a:solidFill>
                  <a:srgbClr val="90C226">
                    <a:lumMod val="60000"/>
                    <a:lumOff val="40000"/>
                  </a:srgbClr>
                </a:solidFill>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r>
              <a:rPr lang="en-US" sz="8000" dirty="0">
                <a:ln w="3175" cmpd="sng">
                  <a:noFill/>
                </a:ln>
                <a:solidFill>
                  <a:srgbClr val="90C226">
                    <a:lumMod val="60000"/>
                    <a:lumOff val="40000"/>
                  </a:srgbClr>
                </a:solidFill>
                <a:latin typeface="Arial"/>
              </a:rPr>
              <a:t>”</a:t>
            </a:r>
            <a:endParaRPr lang="en-US" dirty="0">
              <a:solidFill>
                <a:srgbClr val="90C226">
                  <a:lumMod val="60000"/>
                  <a:lumOff val="40000"/>
                </a:srgbClr>
              </a:solidFill>
              <a:latin typeface="Arial"/>
            </a:endParaRPr>
          </a:p>
        </p:txBody>
      </p:sp>
    </p:spTree>
    <p:extLst>
      <p:ext uri="{BB962C8B-B14F-4D97-AF65-F5344CB8AC3E}">
        <p14:creationId xmlns:p14="http://schemas.microsoft.com/office/powerpoint/2010/main" val="208301141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694C68E-EC64-4AFD-8136-2F1ED8660A89}" type="datetimeFigureOut">
              <a:rPr lang="en-US" smtClean="0">
                <a:solidFill>
                  <a:prstClr val="black">
                    <a:tint val="75000"/>
                  </a:prstClr>
                </a:solidFill>
              </a:rPr>
              <a:pPr/>
              <a:t>10/6/2016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04285F7-7860-4F76-826C-A5FD9672ECD3}" type="slidenum">
              <a:rPr lang="en-US" smtClean="0">
                <a:solidFill>
                  <a:srgbClr val="90C226"/>
                </a:solidFill>
              </a:rPr>
              <a:pPr/>
              <a:t>‹#›</a:t>
            </a:fld>
            <a:endParaRPr lang="en-US">
              <a:solidFill>
                <a:srgbClr val="90C226"/>
              </a:solidFill>
            </a:endParaRPr>
          </a:p>
        </p:txBody>
      </p:sp>
    </p:spTree>
    <p:extLst>
      <p:ext uri="{BB962C8B-B14F-4D97-AF65-F5344CB8AC3E}">
        <p14:creationId xmlns:p14="http://schemas.microsoft.com/office/powerpoint/2010/main" val="13930901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694C68E-EC64-4AFD-8136-2F1ED8660A89}" type="datetimeFigureOut">
              <a:rPr lang="en-US" smtClean="0">
                <a:solidFill>
                  <a:prstClr val="black">
                    <a:tint val="75000"/>
                  </a:prstClr>
                </a:solidFill>
              </a:rPr>
              <a:pPr/>
              <a:t>10/6/2016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04285F7-7860-4F76-826C-A5FD9672ECD3}" type="slidenum">
              <a:rPr lang="en-US" smtClean="0">
                <a:solidFill>
                  <a:srgbClr val="90C226"/>
                </a:solidFill>
              </a:rPr>
              <a:pPr/>
              <a:t>‹#›</a:t>
            </a:fld>
            <a:endParaRPr lang="en-US">
              <a:solidFill>
                <a:srgbClr val="90C226"/>
              </a:solidFill>
            </a:endParaRP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r>
              <a:rPr lang="en-US" sz="8000" dirty="0">
                <a:ln w="3175" cmpd="sng">
                  <a:noFill/>
                </a:ln>
                <a:solidFill>
                  <a:srgbClr val="90C226">
                    <a:lumMod val="60000"/>
                    <a:lumOff val="40000"/>
                  </a:srgbClr>
                </a:solidFill>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r>
              <a:rPr lang="en-US" sz="8000" dirty="0">
                <a:ln w="3175" cmpd="sng">
                  <a:noFill/>
                </a:ln>
                <a:solidFill>
                  <a:srgbClr val="90C226">
                    <a:lumMod val="60000"/>
                    <a:lumOff val="40000"/>
                  </a:srgbClr>
                </a:solidFill>
                <a:latin typeface="Arial"/>
              </a:rPr>
              <a:t>”</a:t>
            </a:r>
          </a:p>
        </p:txBody>
      </p:sp>
    </p:spTree>
    <p:extLst>
      <p:ext uri="{BB962C8B-B14F-4D97-AF65-F5344CB8AC3E}">
        <p14:creationId xmlns:p14="http://schemas.microsoft.com/office/powerpoint/2010/main" val="12438674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Freeform 11"/>
          <p:cNvSpPr>
            <a:spLocks/>
          </p:cNvSpPr>
          <p:nvPr/>
        </p:nvSpPr>
        <p:spPr bwMode="auto">
          <a:xfrm flipV="1">
            <a:off x="-4763" y="3178175"/>
            <a:ext cx="1589088" cy="508000"/>
          </a:xfrm>
          <a:custGeom>
            <a:avLst/>
            <a:gdLst>
              <a:gd name="T0" fmla="*/ 2147483646 w 9248"/>
              <a:gd name="T1" fmla="*/ 2147483646 h 10000"/>
              <a:gd name="T2" fmla="*/ 2147483646 w 9248"/>
              <a:gd name="T3" fmla="*/ 1251971690 h 10000"/>
              <a:gd name="T4" fmla="*/ 2147483646 w 9248"/>
              <a:gd name="T5" fmla="*/ 625985845 h 10000"/>
              <a:gd name="T6" fmla="*/ 2147483646 w 9248"/>
              <a:gd name="T7" fmla="*/ 0 h 10000"/>
              <a:gd name="T8" fmla="*/ 2147483646 w 9248"/>
              <a:gd name="T9" fmla="*/ 0 h 10000"/>
              <a:gd name="T10" fmla="*/ 0 w 9248"/>
              <a:gd name="T11" fmla="*/ 466179713 h 10000"/>
              <a:gd name="T12" fmla="*/ 2147483646 w 9248"/>
              <a:gd name="T13" fmla="*/ 2147483646 h 10000"/>
              <a:gd name="T14" fmla="*/ 2147483646 w 9248"/>
              <a:gd name="T15" fmla="*/ 2147483646 h 10000"/>
              <a:gd name="T16" fmla="*/ 2147483646 w 9248"/>
              <a:gd name="T17" fmla="*/ 2147483646 h 10000"/>
              <a:gd name="T18" fmla="*/ 2147483646 w 9248"/>
              <a:gd name="T19" fmla="*/ 2147483646 h 10000"/>
              <a:gd name="T20" fmla="*/ 2147483646 w 9248"/>
              <a:gd name="T21" fmla="*/ 2147483646 h 10000"/>
              <a:gd name="T22" fmla="*/ 2147483646 w 9248"/>
              <a:gd name="T23" fmla="*/ 2147483646 h 10000"/>
              <a:gd name="T24" fmla="*/ 2147483646 w 9248"/>
              <a:gd name="T25" fmla="*/ 2147483646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457200" eaLnBrk="0" fontAlgn="base" hangingPunct="0">
              <a:spcBef>
                <a:spcPct val="0"/>
              </a:spcBef>
              <a:spcAft>
                <a:spcPct val="0"/>
              </a:spcAft>
            </a:pPr>
            <a:endParaRPr lang="en-US">
              <a:solidFill>
                <a:prstClr val="black"/>
              </a:solidFill>
            </a:endParaRPr>
          </a:p>
        </p:txBody>
      </p:sp>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17B97F14-1046-4E80-9127-6C9EF495468B}" type="datetimeFigureOut">
              <a:rPr lang="en-US">
                <a:solidFill>
                  <a:prstClr val="black">
                    <a:tint val="75000"/>
                  </a:prstClr>
                </a:solidFill>
              </a:rPr>
              <a:pPr>
                <a:defRPr/>
              </a:pPr>
              <a:t>10/6/2016</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a:xfrm>
            <a:off x="531813" y="3244850"/>
            <a:ext cx="779462" cy="365125"/>
          </a:xfrm>
        </p:spPr>
        <p:txBody>
          <a:bodyPr/>
          <a:lstStyle>
            <a:lvl1pPr>
              <a:defRPr/>
            </a:lvl1pPr>
          </a:lstStyle>
          <a:p>
            <a:pPr>
              <a:defRPr/>
            </a:pPr>
            <a:fld id="{561A8D96-8757-4CFB-9426-C3BFF9B09DAF}" type="slidenum">
              <a:rPr lang="en-US"/>
              <a:pPr>
                <a:defRPr/>
              </a:pPr>
              <a:t>‹#›</a:t>
            </a:fld>
            <a:endParaRPr lang="en-US"/>
          </a:p>
        </p:txBody>
      </p:sp>
    </p:spTree>
    <p:extLst>
      <p:ext uri="{BB962C8B-B14F-4D97-AF65-F5344CB8AC3E}">
        <p14:creationId xmlns:p14="http://schemas.microsoft.com/office/powerpoint/2010/main" val="817948400"/>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694C68E-EC64-4AFD-8136-2F1ED8660A89}" type="datetimeFigureOut">
              <a:rPr lang="en-US" smtClean="0">
                <a:solidFill>
                  <a:prstClr val="black">
                    <a:tint val="75000"/>
                  </a:prstClr>
                </a:solidFill>
              </a:rPr>
              <a:pPr/>
              <a:t>10/6/2016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04285F7-7860-4F76-826C-A5FD9672ECD3}" type="slidenum">
              <a:rPr lang="en-US" smtClean="0">
                <a:solidFill>
                  <a:srgbClr val="90C226"/>
                </a:solidFill>
              </a:rPr>
              <a:pPr/>
              <a:t>‹#›</a:t>
            </a:fld>
            <a:endParaRPr lang="en-US">
              <a:solidFill>
                <a:srgbClr val="90C226"/>
              </a:solidFill>
            </a:endParaRPr>
          </a:p>
        </p:txBody>
      </p:sp>
    </p:spTree>
    <p:extLst>
      <p:ext uri="{BB962C8B-B14F-4D97-AF65-F5344CB8AC3E}">
        <p14:creationId xmlns:p14="http://schemas.microsoft.com/office/powerpoint/2010/main" val="516471867"/>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694C68E-EC64-4AFD-8136-2F1ED8660A89}" type="datetimeFigureOut">
              <a:rPr lang="en-US" smtClean="0">
                <a:solidFill>
                  <a:prstClr val="black">
                    <a:tint val="75000"/>
                  </a:prstClr>
                </a:solidFill>
              </a:rPr>
              <a:pPr/>
              <a:t>10/6/2016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04285F7-7860-4F76-826C-A5FD9672ECD3}" type="slidenum">
              <a:rPr lang="en-US" smtClean="0">
                <a:solidFill>
                  <a:srgbClr val="90C226"/>
                </a:solidFill>
              </a:rPr>
              <a:pPr/>
              <a:t>‹#›</a:t>
            </a:fld>
            <a:endParaRPr lang="en-US">
              <a:solidFill>
                <a:srgbClr val="90C226"/>
              </a:solidFill>
            </a:endParaRPr>
          </a:p>
        </p:txBody>
      </p:sp>
    </p:spTree>
    <p:extLst>
      <p:ext uri="{BB962C8B-B14F-4D97-AF65-F5344CB8AC3E}">
        <p14:creationId xmlns:p14="http://schemas.microsoft.com/office/powerpoint/2010/main" val="2233597744"/>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694C68E-EC64-4AFD-8136-2F1ED8660A89}" type="datetimeFigureOut">
              <a:rPr lang="en-US" smtClean="0">
                <a:solidFill>
                  <a:prstClr val="black">
                    <a:tint val="75000"/>
                  </a:prstClr>
                </a:solidFill>
              </a:rPr>
              <a:pPr/>
              <a:t>10/6/2016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04285F7-7860-4F76-826C-A5FD9672ECD3}" type="slidenum">
              <a:rPr lang="en-US" smtClean="0">
                <a:solidFill>
                  <a:srgbClr val="90C226"/>
                </a:solidFill>
              </a:rPr>
              <a:pPr/>
              <a:t>‹#›</a:t>
            </a:fld>
            <a:endParaRPr lang="en-US">
              <a:solidFill>
                <a:srgbClr val="90C226"/>
              </a:solidFill>
            </a:endParaRPr>
          </a:p>
        </p:txBody>
      </p:sp>
    </p:spTree>
    <p:extLst>
      <p:ext uri="{BB962C8B-B14F-4D97-AF65-F5344CB8AC3E}">
        <p14:creationId xmlns:p14="http://schemas.microsoft.com/office/powerpoint/2010/main" val="26943521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Freeform 11"/>
          <p:cNvSpPr>
            <a:spLocks/>
          </p:cNvSpPr>
          <p:nvPr/>
        </p:nvSpPr>
        <p:spPr bwMode="auto">
          <a:xfrm flipV="1">
            <a:off x="-4763" y="714375"/>
            <a:ext cx="1589088" cy="508000"/>
          </a:xfrm>
          <a:custGeom>
            <a:avLst/>
            <a:gdLst>
              <a:gd name="T0" fmla="*/ 2147483646 w 9248"/>
              <a:gd name="T1" fmla="*/ 2147483646 h 10000"/>
              <a:gd name="T2" fmla="*/ 2147483646 w 9248"/>
              <a:gd name="T3" fmla="*/ 1251971690 h 10000"/>
              <a:gd name="T4" fmla="*/ 2147483646 w 9248"/>
              <a:gd name="T5" fmla="*/ 625985845 h 10000"/>
              <a:gd name="T6" fmla="*/ 2147483646 w 9248"/>
              <a:gd name="T7" fmla="*/ 0 h 10000"/>
              <a:gd name="T8" fmla="*/ 2147483646 w 9248"/>
              <a:gd name="T9" fmla="*/ 0 h 10000"/>
              <a:gd name="T10" fmla="*/ 0 w 9248"/>
              <a:gd name="T11" fmla="*/ 466179713 h 10000"/>
              <a:gd name="T12" fmla="*/ 2147483646 w 9248"/>
              <a:gd name="T13" fmla="*/ 2147483646 h 10000"/>
              <a:gd name="T14" fmla="*/ 2147483646 w 9248"/>
              <a:gd name="T15" fmla="*/ 2147483646 h 10000"/>
              <a:gd name="T16" fmla="*/ 2147483646 w 9248"/>
              <a:gd name="T17" fmla="*/ 2147483646 h 10000"/>
              <a:gd name="T18" fmla="*/ 2147483646 w 9248"/>
              <a:gd name="T19" fmla="*/ 2147483646 h 10000"/>
              <a:gd name="T20" fmla="*/ 2147483646 w 9248"/>
              <a:gd name="T21" fmla="*/ 2147483646 h 10000"/>
              <a:gd name="T22" fmla="*/ 2147483646 w 9248"/>
              <a:gd name="T23" fmla="*/ 2147483646 h 10000"/>
              <a:gd name="T24" fmla="*/ 2147483646 w 9248"/>
              <a:gd name="T25" fmla="*/ 2147483646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457200" eaLnBrk="0" fontAlgn="base" hangingPunct="0">
              <a:spcBef>
                <a:spcPct val="0"/>
              </a:spcBef>
              <a:spcAft>
                <a:spcPct val="0"/>
              </a:spcAft>
            </a:pPr>
            <a:endParaRPr lang="en-US">
              <a:solidFill>
                <a:prstClr val="black"/>
              </a:solidFill>
            </a:endParaRPr>
          </a:p>
        </p:txBody>
      </p:sp>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Date Placeholder 4"/>
          <p:cNvSpPr>
            <a:spLocks noGrp="1"/>
          </p:cNvSpPr>
          <p:nvPr>
            <p:ph type="dt" sz="half" idx="10"/>
          </p:nvPr>
        </p:nvSpPr>
        <p:spPr/>
        <p:txBody>
          <a:bodyPr/>
          <a:lstStyle>
            <a:lvl1pPr>
              <a:defRPr/>
            </a:lvl1pPr>
          </a:lstStyle>
          <a:p>
            <a:pPr>
              <a:defRPr/>
            </a:pPr>
            <a:fld id="{3567CA19-B6C4-4902-906B-4A4998FA9C98}" type="datetimeFigureOut">
              <a:rPr lang="en-US">
                <a:solidFill>
                  <a:prstClr val="black">
                    <a:tint val="75000"/>
                  </a:prstClr>
                </a:solidFill>
              </a:rPr>
              <a:pPr>
                <a:defRPr/>
              </a:pPr>
              <a:t>10/6/2016</a:t>
            </a:fld>
            <a:endParaRPr lang="en-US">
              <a:solidFill>
                <a:prstClr val="black">
                  <a:tint val="75000"/>
                </a:prstClr>
              </a:solidFill>
            </a:endParaRPr>
          </a:p>
        </p:txBody>
      </p:sp>
      <p:sp>
        <p:nvSpPr>
          <p:cNvPr id="7" name="Footer Placeholder 5"/>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9" name="Slide Number Placeholder 5"/>
          <p:cNvSpPr>
            <a:spLocks noGrp="1"/>
          </p:cNvSpPr>
          <p:nvPr>
            <p:ph type="sldNum" sz="quarter" idx="12"/>
          </p:nvPr>
        </p:nvSpPr>
        <p:spPr/>
        <p:txBody>
          <a:bodyPr/>
          <a:lstStyle>
            <a:lvl1pPr>
              <a:defRPr/>
            </a:lvl1pPr>
          </a:lstStyle>
          <a:p>
            <a:pPr>
              <a:defRPr/>
            </a:pPr>
            <a:fld id="{848A9C04-1522-4128-8120-BDF716C6C150}" type="slidenum">
              <a:rPr lang="en-US"/>
              <a:pPr>
                <a:defRPr/>
              </a:pPr>
              <a:t>‹#›</a:t>
            </a:fld>
            <a:endParaRPr lang="en-US"/>
          </a:p>
        </p:txBody>
      </p:sp>
    </p:spTree>
    <p:extLst>
      <p:ext uri="{BB962C8B-B14F-4D97-AF65-F5344CB8AC3E}">
        <p14:creationId xmlns:p14="http://schemas.microsoft.com/office/powerpoint/2010/main" val="12002603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7" name="Freeform 35"/>
          <p:cNvSpPr>
            <a:spLocks/>
          </p:cNvSpPr>
          <p:nvPr/>
        </p:nvSpPr>
        <p:spPr bwMode="auto">
          <a:xfrm flipV="1">
            <a:off x="-4763" y="714375"/>
            <a:ext cx="1589088" cy="508000"/>
          </a:xfrm>
          <a:custGeom>
            <a:avLst/>
            <a:gdLst>
              <a:gd name="T0" fmla="*/ 2147483646 w 9248"/>
              <a:gd name="T1" fmla="*/ 2147483646 h 10000"/>
              <a:gd name="T2" fmla="*/ 2147483646 w 9248"/>
              <a:gd name="T3" fmla="*/ 1251971690 h 10000"/>
              <a:gd name="T4" fmla="*/ 2147483646 w 9248"/>
              <a:gd name="T5" fmla="*/ 625985845 h 10000"/>
              <a:gd name="T6" fmla="*/ 2147483646 w 9248"/>
              <a:gd name="T7" fmla="*/ 0 h 10000"/>
              <a:gd name="T8" fmla="*/ 2147483646 w 9248"/>
              <a:gd name="T9" fmla="*/ 0 h 10000"/>
              <a:gd name="T10" fmla="*/ 0 w 9248"/>
              <a:gd name="T11" fmla="*/ 466179713 h 10000"/>
              <a:gd name="T12" fmla="*/ 2147483646 w 9248"/>
              <a:gd name="T13" fmla="*/ 2147483646 h 10000"/>
              <a:gd name="T14" fmla="*/ 2147483646 w 9248"/>
              <a:gd name="T15" fmla="*/ 2147483646 h 10000"/>
              <a:gd name="T16" fmla="*/ 2147483646 w 9248"/>
              <a:gd name="T17" fmla="*/ 2147483646 h 10000"/>
              <a:gd name="T18" fmla="*/ 2147483646 w 9248"/>
              <a:gd name="T19" fmla="*/ 2147483646 h 10000"/>
              <a:gd name="T20" fmla="*/ 2147483646 w 9248"/>
              <a:gd name="T21" fmla="*/ 2147483646 h 10000"/>
              <a:gd name="T22" fmla="*/ 2147483646 w 9248"/>
              <a:gd name="T23" fmla="*/ 2147483646 h 10000"/>
              <a:gd name="T24" fmla="*/ 2147483646 w 9248"/>
              <a:gd name="T25" fmla="*/ 2147483646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457200" eaLnBrk="0" fontAlgn="base" hangingPunct="0">
              <a:spcBef>
                <a:spcPct val="0"/>
              </a:spcBef>
              <a:spcAft>
                <a:spcPct val="0"/>
              </a:spcAft>
            </a:pPr>
            <a:endParaRPr lang="en-US">
              <a:solidFill>
                <a:prstClr val="black"/>
              </a:solidFill>
            </a:endParaRPr>
          </a:p>
        </p:txBody>
      </p:sp>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Date Placeholder 6"/>
          <p:cNvSpPr>
            <a:spLocks noGrp="1"/>
          </p:cNvSpPr>
          <p:nvPr>
            <p:ph type="dt" sz="half" idx="10"/>
          </p:nvPr>
        </p:nvSpPr>
        <p:spPr/>
        <p:txBody>
          <a:bodyPr/>
          <a:lstStyle>
            <a:lvl1pPr>
              <a:defRPr/>
            </a:lvl1pPr>
          </a:lstStyle>
          <a:p>
            <a:pPr>
              <a:defRPr/>
            </a:pPr>
            <a:fld id="{22A8B23C-F051-4C6D-90A1-CE1C81E0C197}" type="datetimeFigureOut">
              <a:rPr lang="en-US">
                <a:solidFill>
                  <a:prstClr val="black">
                    <a:tint val="75000"/>
                  </a:prstClr>
                </a:solidFill>
              </a:rPr>
              <a:pPr>
                <a:defRPr/>
              </a:pPr>
              <a:t>10/6/2016</a:t>
            </a:fld>
            <a:endParaRPr lang="en-US">
              <a:solidFill>
                <a:prstClr val="black">
                  <a:tint val="75000"/>
                </a:prstClr>
              </a:solidFill>
            </a:endParaRPr>
          </a:p>
        </p:txBody>
      </p:sp>
      <p:sp>
        <p:nvSpPr>
          <p:cNvPr id="9" name="Footer Placeholder 7"/>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11" name="Slide Number Placeholder 5"/>
          <p:cNvSpPr>
            <a:spLocks noGrp="1"/>
          </p:cNvSpPr>
          <p:nvPr>
            <p:ph type="sldNum" sz="quarter" idx="12"/>
          </p:nvPr>
        </p:nvSpPr>
        <p:spPr/>
        <p:txBody>
          <a:bodyPr/>
          <a:lstStyle>
            <a:lvl1pPr>
              <a:defRPr/>
            </a:lvl1pPr>
          </a:lstStyle>
          <a:p>
            <a:pPr>
              <a:defRPr/>
            </a:pPr>
            <a:fld id="{22CBAE09-40C0-4A80-8008-75DF8BFA5E43}" type="slidenum">
              <a:rPr lang="en-US"/>
              <a:pPr>
                <a:defRPr/>
              </a:pPr>
              <a:t>‹#›</a:t>
            </a:fld>
            <a:endParaRPr lang="en-US"/>
          </a:p>
        </p:txBody>
      </p:sp>
    </p:spTree>
    <p:extLst>
      <p:ext uri="{BB962C8B-B14F-4D97-AF65-F5344CB8AC3E}">
        <p14:creationId xmlns:p14="http://schemas.microsoft.com/office/powerpoint/2010/main" val="20639414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Freeform 11"/>
          <p:cNvSpPr>
            <a:spLocks/>
          </p:cNvSpPr>
          <p:nvPr/>
        </p:nvSpPr>
        <p:spPr bwMode="auto">
          <a:xfrm flipV="1">
            <a:off x="-4763" y="714375"/>
            <a:ext cx="1589088" cy="508000"/>
          </a:xfrm>
          <a:custGeom>
            <a:avLst/>
            <a:gdLst>
              <a:gd name="T0" fmla="*/ 2147483646 w 9248"/>
              <a:gd name="T1" fmla="*/ 2147483646 h 10000"/>
              <a:gd name="T2" fmla="*/ 2147483646 w 9248"/>
              <a:gd name="T3" fmla="*/ 1251971690 h 10000"/>
              <a:gd name="T4" fmla="*/ 2147483646 w 9248"/>
              <a:gd name="T5" fmla="*/ 625985845 h 10000"/>
              <a:gd name="T6" fmla="*/ 2147483646 w 9248"/>
              <a:gd name="T7" fmla="*/ 0 h 10000"/>
              <a:gd name="T8" fmla="*/ 2147483646 w 9248"/>
              <a:gd name="T9" fmla="*/ 0 h 10000"/>
              <a:gd name="T10" fmla="*/ 0 w 9248"/>
              <a:gd name="T11" fmla="*/ 466179713 h 10000"/>
              <a:gd name="T12" fmla="*/ 2147483646 w 9248"/>
              <a:gd name="T13" fmla="*/ 2147483646 h 10000"/>
              <a:gd name="T14" fmla="*/ 2147483646 w 9248"/>
              <a:gd name="T15" fmla="*/ 2147483646 h 10000"/>
              <a:gd name="T16" fmla="*/ 2147483646 w 9248"/>
              <a:gd name="T17" fmla="*/ 2147483646 h 10000"/>
              <a:gd name="T18" fmla="*/ 2147483646 w 9248"/>
              <a:gd name="T19" fmla="*/ 2147483646 h 10000"/>
              <a:gd name="T20" fmla="*/ 2147483646 w 9248"/>
              <a:gd name="T21" fmla="*/ 2147483646 h 10000"/>
              <a:gd name="T22" fmla="*/ 2147483646 w 9248"/>
              <a:gd name="T23" fmla="*/ 2147483646 h 10000"/>
              <a:gd name="T24" fmla="*/ 2147483646 w 9248"/>
              <a:gd name="T25" fmla="*/ 2147483646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457200" eaLnBrk="0" fontAlgn="base" hangingPunct="0">
              <a:spcBef>
                <a:spcPct val="0"/>
              </a:spcBef>
              <a:spcAft>
                <a:spcPct val="0"/>
              </a:spcAft>
            </a:pPr>
            <a:endParaRPr lang="en-US">
              <a:solidFill>
                <a:prstClr val="black"/>
              </a:solidFill>
            </a:endParaRPr>
          </a:p>
        </p:txBody>
      </p:sp>
      <p:sp>
        <p:nvSpPr>
          <p:cNvPr id="2" name="Title 1"/>
          <p:cNvSpPr>
            <a:spLocks noGrp="1"/>
          </p:cNvSpPr>
          <p:nvPr>
            <p:ph type="title"/>
          </p:nvPr>
        </p:nvSpPr>
        <p:spPr/>
        <p:txBody>
          <a:bodyPr/>
          <a:lstStyle/>
          <a:p>
            <a:r>
              <a:rPr lang="en-US" smtClean="0"/>
              <a:t>Click to edit Master title style</a:t>
            </a:r>
            <a:endParaRPr lang="en-US" dirty="0"/>
          </a:p>
        </p:txBody>
      </p:sp>
      <p:sp>
        <p:nvSpPr>
          <p:cNvPr id="4" name="Date Placeholder 2"/>
          <p:cNvSpPr>
            <a:spLocks noGrp="1"/>
          </p:cNvSpPr>
          <p:nvPr>
            <p:ph type="dt" sz="half" idx="10"/>
          </p:nvPr>
        </p:nvSpPr>
        <p:spPr/>
        <p:txBody>
          <a:bodyPr/>
          <a:lstStyle>
            <a:lvl1pPr>
              <a:defRPr/>
            </a:lvl1pPr>
          </a:lstStyle>
          <a:p>
            <a:pPr>
              <a:defRPr/>
            </a:pPr>
            <a:fld id="{F6B9C992-C401-4783-8F2D-A795E9155C95}" type="datetimeFigureOut">
              <a:rPr lang="en-US">
                <a:solidFill>
                  <a:prstClr val="black">
                    <a:tint val="75000"/>
                  </a:prstClr>
                </a:solidFill>
              </a:rPr>
              <a:pPr>
                <a:defRPr/>
              </a:pPr>
              <a:t>10/6/2016</a:t>
            </a:fld>
            <a:endParaRPr lang="en-US">
              <a:solidFill>
                <a:prstClr val="black">
                  <a:tint val="75000"/>
                </a:prstClr>
              </a:solidFill>
            </a:endParaRPr>
          </a:p>
        </p:txBody>
      </p:sp>
      <p:sp>
        <p:nvSpPr>
          <p:cNvPr id="5" name="Footer Placeholder 3"/>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4"/>
          <p:cNvSpPr>
            <a:spLocks noGrp="1"/>
          </p:cNvSpPr>
          <p:nvPr>
            <p:ph type="sldNum" sz="quarter" idx="12"/>
          </p:nvPr>
        </p:nvSpPr>
        <p:spPr/>
        <p:txBody>
          <a:bodyPr/>
          <a:lstStyle>
            <a:lvl1pPr>
              <a:defRPr/>
            </a:lvl1pPr>
          </a:lstStyle>
          <a:p>
            <a:pPr>
              <a:defRPr/>
            </a:pPr>
            <a:fld id="{3AD130DF-0D14-48AA-9434-1D93B09B5E26}" type="slidenum">
              <a:rPr lang="en-US"/>
              <a:pPr>
                <a:defRPr/>
              </a:pPr>
              <a:t>‹#›</a:t>
            </a:fld>
            <a:endParaRPr lang="en-US"/>
          </a:p>
        </p:txBody>
      </p:sp>
    </p:spTree>
    <p:extLst>
      <p:ext uri="{BB962C8B-B14F-4D97-AF65-F5344CB8AC3E}">
        <p14:creationId xmlns:p14="http://schemas.microsoft.com/office/powerpoint/2010/main" val="332899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reeform 11"/>
          <p:cNvSpPr>
            <a:spLocks/>
          </p:cNvSpPr>
          <p:nvPr/>
        </p:nvSpPr>
        <p:spPr bwMode="auto">
          <a:xfrm flipV="1">
            <a:off x="-4763" y="714375"/>
            <a:ext cx="1589088" cy="508000"/>
          </a:xfrm>
          <a:custGeom>
            <a:avLst/>
            <a:gdLst>
              <a:gd name="T0" fmla="*/ 2147483646 w 9248"/>
              <a:gd name="T1" fmla="*/ 2147483646 h 10000"/>
              <a:gd name="T2" fmla="*/ 2147483646 w 9248"/>
              <a:gd name="T3" fmla="*/ 1251971690 h 10000"/>
              <a:gd name="T4" fmla="*/ 2147483646 w 9248"/>
              <a:gd name="T5" fmla="*/ 625985845 h 10000"/>
              <a:gd name="T6" fmla="*/ 2147483646 w 9248"/>
              <a:gd name="T7" fmla="*/ 0 h 10000"/>
              <a:gd name="T8" fmla="*/ 2147483646 w 9248"/>
              <a:gd name="T9" fmla="*/ 0 h 10000"/>
              <a:gd name="T10" fmla="*/ 0 w 9248"/>
              <a:gd name="T11" fmla="*/ 466179713 h 10000"/>
              <a:gd name="T12" fmla="*/ 2147483646 w 9248"/>
              <a:gd name="T13" fmla="*/ 2147483646 h 10000"/>
              <a:gd name="T14" fmla="*/ 2147483646 w 9248"/>
              <a:gd name="T15" fmla="*/ 2147483646 h 10000"/>
              <a:gd name="T16" fmla="*/ 2147483646 w 9248"/>
              <a:gd name="T17" fmla="*/ 2147483646 h 10000"/>
              <a:gd name="T18" fmla="*/ 2147483646 w 9248"/>
              <a:gd name="T19" fmla="*/ 2147483646 h 10000"/>
              <a:gd name="T20" fmla="*/ 2147483646 w 9248"/>
              <a:gd name="T21" fmla="*/ 2147483646 h 10000"/>
              <a:gd name="T22" fmla="*/ 2147483646 w 9248"/>
              <a:gd name="T23" fmla="*/ 2147483646 h 10000"/>
              <a:gd name="T24" fmla="*/ 2147483646 w 9248"/>
              <a:gd name="T25" fmla="*/ 2147483646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457200" eaLnBrk="0" fontAlgn="base" hangingPunct="0">
              <a:spcBef>
                <a:spcPct val="0"/>
              </a:spcBef>
              <a:spcAft>
                <a:spcPct val="0"/>
              </a:spcAft>
            </a:pPr>
            <a:endParaRPr lang="en-US">
              <a:solidFill>
                <a:prstClr val="black"/>
              </a:solidFill>
            </a:endParaRPr>
          </a:p>
        </p:txBody>
      </p:sp>
      <p:sp>
        <p:nvSpPr>
          <p:cNvPr id="3" name="Date Placeholder 1"/>
          <p:cNvSpPr>
            <a:spLocks noGrp="1"/>
          </p:cNvSpPr>
          <p:nvPr>
            <p:ph type="dt" sz="half" idx="10"/>
          </p:nvPr>
        </p:nvSpPr>
        <p:spPr/>
        <p:txBody>
          <a:bodyPr/>
          <a:lstStyle>
            <a:lvl1pPr>
              <a:defRPr/>
            </a:lvl1pPr>
          </a:lstStyle>
          <a:p>
            <a:pPr>
              <a:defRPr/>
            </a:pPr>
            <a:fld id="{D7847F4C-855A-4CA4-94CB-572449BE896D}" type="datetimeFigureOut">
              <a:rPr lang="en-US">
                <a:solidFill>
                  <a:prstClr val="black">
                    <a:tint val="75000"/>
                  </a:prstClr>
                </a:solidFill>
              </a:rPr>
              <a:pPr>
                <a:defRPr/>
              </a:pPr>
              <a:t>10/6/2016</a:t>
            </a:fld>
            <a:endParaRPr lang="en-US">
              <a:solidFill>
                <a:prstClr val="black">
                  <a:tint val="75000"/>
                </a:prstClr>
              </a:solidFill>
            </a:endParaRPr>
          </a:p>
        </p:txBody>
      </p:sp>
      <p:sp>
        <p:nvSpPr>
          <p:cNvPr id="4" name="Footer Placeholder 2"/>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5" name="Slide Number Placeholder 3"/>
          <p:cNvSpPr>
            <a:spLocks noGrp="1"/>
          </p:cNvSpPr>
          <p:nvPr>
            <p:ph type="sldNum" sz="quarter" idx="12"/>
          </p:nvPr>
        </p:nvSpPr>
        <p:spPr/>
        <p:txBody>
          <a:bodyPr/>
          <a:lstStyle>
            <a:lvl1pPr>
              <a:defRPr/>
            </a:lvl1pPr>
          </a:lstStyle>
          <a:p>
            <a:pPr>
              <a:defRPr/>
            </a:pPr>
            <a:fld id="{0B2B2F93-6494-4D43-9530-F32B846D7383}" type="slidenum">
              <a:rPr lang="en-US"/>
              <a:pPr>
                <a:defRPr/>
              </a:pPr>
              <a:t>‹#›</a:t>
            </a:fld>
            <a:endParaRPr lang="en-US"/>
          </a:p>
        </p:txBody>
      </p:sp>
    </p:spTree>
    <p:extLst>
      <p:ext uri="{BB962C8B-B14F-4D97-AF65-F5344CB8AC3E}">
        <p14:creationId xmlns:p14="http://schemas.microsoft.com/office/powerpoint/2010/main" val="26572067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Freeform 11"/>
          <p:cNvSpPr>
            <a:spLocks/>
          </p:cNvSpPr>
          <p:nvPr/>
        </p:nvSpPr>
        <p:spPr bwMode="auto">
          <a:xfrm flipV="1">
            <a:off x="-4763" y="714375"/>
            <a:ext cx="1589088" cy="508000"/>
          </a:xfrm>
          <a:custGeom>
            <a:avLst/>
            <a:gdLst>
              <a:gd name="T0" fmla="*/ 2147483646 w 9248"/>
              <a:gd name="T1" fmla="*/ 2147483646 h 10000"/>
              <a:gd name="T2" fmla="*/ 2147483646 w 9248"/>
              <a:gd name="T3" fmla="*/ 1251971690 h 10000"/>
              <a:gd name="T4" fmla="*/ 2147483646 w 9248"/>
              <a:gd name="T5" fmla="*/ 625985845 h 10000"/>
              <a:gd name="T6" fmla="*/ 2147483646 w 9248"/>
              <a:gd name="T7" fmla="*/ 0 h 10000"/>
              <a:gd name="T8" fmla="*/ 2147483646 w 9248"/>
              <a:gd name="T9" fmla="*/ 0 h 10000"/>
              <a:gd name="T10" fmla="*/ 0 w 9248"/>
              <a:gd name="T11" fmla="*/ 466179713 h 10000"/>
              <a:gd name="T12" fmla="*/ 2147483646 w 9248"/>
              <a:gd name="T13" fmla="*/ 2147483646 h 10000"/>
              <a:gd name="T14" fmla="*/ 2147483646 w 9248"/>
              <a:gd name="T15" fmla="*/ 2147483646 h 10000"/>
              <a:gd name="T16" fmla="*/ 2147483646 w 9248"/>
              <a:gd name="T17" fmla="*/ 2147483646 h 10000"/>
              <a:gd name="T18" fmla="*/ 2147483646 w 9248"/>
              <a:gd name="T19" fmla="*/ 2147483646 h 10000"/>
              <a:gd name="T20" fmla="*/ 2147483646 w 9248"/>
              <a:gd name="T21" fmla="*/ 2147483646 h 10000"/>
              <a:gd name="T22" fmla="*/ 2147483646 w 9248"/>
              <a:gd name="T23" fmla="*/ 2147483646 h 10000"/>
              <a:gd name="T24" fmla="*/ 2147483646 w 9248"/>
              <a:gd name="T25" fmla="*/ 2147483646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457200" eaLnBrk="0" fontAlgn="base" hangingPunct="0">
              <a:spcBef>
                <a:spcPct val="0"/>
              </a:spcBef>
              <a:spcAft>
                <a:spcPct val="0"/>
              </a:spcAft>
            </a:pPr>
            <a:endParaRPr lang="en-US">
              <a:solidFill>
                <a:prstClr val="black"/>
              </a:solidFill>
            </a:endParaRPr>
          </a:p>
        </p:txBody>
      </p:sp>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Date Placeholder 4"/>
          <p:cNvSpPr>
            <a:spLocks noGrp="1"/>
          </p:cNvSpPr>
          <p:nvPr>
            <p:ph type="dt" sz="half" idx="10"/>
          </p:nvPr>
        </p:nvSpPr>
        <p:spPr/>
        <p:txBody>
          <a:bodyPr/>
          <a:lstStyle>
            <a:lvl1pPr>
              <a:defRPr/>
            </a:lvl1pPr>
          </a:lstStyle>
          <a:p>
            <a:pPr>
              <a:defRPr/>
            </a:pPr>
            <a:fld id="{4CF49B08-C99A-4A66-967C-711542A252E8}" type="datetimeFigureOut">
              <a:rPr lang="en-US">
                <a:solidFill>
                  <a:prstClr val="black">
                    <a:tint val="75000"/>
                  </a:prstClr>
                </a:solidFill>
              </a:rPr>
              <a:pPr>
                <a:defRPr/>
              </a:pPr>
              <a:t>10/6/2016</a:t>
            </a:fld>
            <a:endParaRPr lang="en-US">
              <a:solidFill>
                <a:prstClr val="black">
                  <a:tint val="75000"/>
                </a:prstClr>
              </a:solidFill>
            </a:endParaRPr>
          </a:p>
        </p:txBody>
      </p:sp>
      <p:sp>
        <p:nvSpPr>
          <p:cNvPr id="7" name="Footer Placeholder 5"/>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8" name="Slide Number Placeholder 6"/>
          <p:cNvSpPr>
            <a:spLocks noGrp="1"/>
          </p:cNvSpPr>
          <p:nvPr>
            <p:ph type="sldNum" sz="quarter" idx="12"/>
          </p:nvPr>
        </p:nvSpPr>
        <p:spPr/>
        <p:txBody>
          <a:bodyPr/>
          <a:lstStyle>
            <a:lvl1pPr>
              <a:defRPr/>
            </a:lvl1pPr>
          </a:lstStyle>
          <a:p>
            <a:pPr>
              <a:defRPr/>
            </a:pPr>
            <a:fld id="{6BD9023E-2C35-44AD-88A8-DD7C82A32988}" type="slidenum">
              <a:rPr lang="en-US"/>
              <a:pPr>
                <a:defRPr/>
              </a:pPr>
              <a:t>‹#›</a:t>
            </a:fld>
            <a:endParaRPr lang="en-US"/>
          </a:p>
        </p:txBody>
      </p:sp>
    </p:spTree>
    <p:extLst>
      <p:ext uri="{BB962C8B-B14F-4D97-AF65-F5344CB8AC3E}">
        <p14:creationId xmlns:p14="http://schemas.microsoft.com/office/powerpoint/2010/main" val="26630755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Freeform 11"/>
          <p:cNvSpPr>
            <a:spLocks/>
          </p:cNvSpPr>
          <p:nvPr/>
        </p:nvSpPr>
        <p:spPr bwMode="auto">
          <a:xfrm flipV="1">
            <a:off x="-4763" y="4911725"/>
            <a:ext cx="1589088" cy="508000"/>
          </a:xfrm>
          <a:custGeom>
            <a:avLst/>
            <a:gdLst>
              <a:gd name="T0" fmla="*/ 2147483646 w 9248"/>
              <a:gd name="T1" fmla="*/ 2147483646 h 10000"/>
              <a:gd name="T2" fmla="*/ 2147483646 w 9248"/>
              <a:gd name="T3" fmla="*/ 1251971690 h 10000"/>
              <a:gd name="T4" fmla="*/ 2147483646 w 9248"/>
              <a:gd name="T5" fmla="*/ 625985845 h 10000"/>
              <a:gd name="T6" fmla="*/ 2147483646 w 9248"/>
              <a:gd name="T7" fmla="*/ 0 h 10000"/>
              <a:gd name="T8" fmla="*/ 2147483646 w 9248"/>
              <a:gd name="T9" fmla="*/ 0 h 10000"/>
              <a:gd name="T10" fmla="*/ 0 w 9248"/>
              <a:gd name="T11" fmla="*/ 466179713 h 10000"/>
              <a:gd name="T12" fmla="*/ 2147483646 w 9248"/>
              <a:gd name="T13" fmla="*/ 2147483646 h 10000"/>
              <a:gd name="T14" fmla="*/ 2147483646 w 9248"/>
              <a:gd name="T15" fmla="*/ 2147483646 h 10000"/>
              <a:gd name="T16" fmla="*/ 2147483646 w 9248"/>
              <a:gd name="T17" fmla="*/ 2147483646 h 10000"/>
              <a:gd name="T18" fmla="*/ 2147483646 w 9248"/>
              <a:gd name="T19" fmla="*/ 2147483646 h 10000"/>
              <a:gd name="T20" fmla="*/ 2147483646 w 9248"/>
              <a:gd name="T21" fmla="*/ 2147483646 h 10000"/>
              <a:gd name="T22" fmla="*/ 2147483646 w 9248"/>
              <a:gd name="T23" fmla="*/ 2147483646 h 10000"/>
              <a:gd name="T24" fmla="*/ 2147483646 w 9248"/>
              <a:gd name="T25" fmla="*/ 2147483646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457200" eaLnBrk="0" fontAlgn="base" hangingPunct="0">
              <a:spcBef>
                <a:spcPct val="0"/>
              </a:spcBef>
              <a:spcAft>
                <a:spcPct val="0"/>
              </a:spcAft>
            </a:pPr>
            <a:endParaRPr lang="en-US">
              <a:solidFill>
                <a:prstClr val="black"/>
              </a:solidFill>
            </a:endParaRPr>
          </a:p>
        </p:txBody>
      </p:sp>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rtlCol="0">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noProof="0" dirty="0" smtClean="0"/>
              <a:t>Click icon to add picture</a:t>
            </a:r>
            <a:endParaRPr lang="en-US" noProof="0"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Date Placeholder 4"/>
          <p:cNvSpPr>
            <a:spLocks noGrp="1"/>
          </p:cNvSpPr>
          <p:nvPr>
            <p:ph type="dt" sz="half" idx="10"/>
          </p:nvPr>
        </p:nvSpPr>
        <p:spPr/>
        <p:txBody>
          <a:bodyPr/>
          <a:lstStyle>
            <a:lvl1pPr>
              <a:defRPr/>
            </a:lvl1pPr>
          </a:lstStyle>
          <a:p>
            <a:pPr>
              <a:defRPr/>
            </a:pPr>
            <a:fld id="{80D34BA0-BD49-42AC-8073-535DA666F112}" type="datetimeFigureOut">
              <a:rPr lang="en-US">
                <a:solidFill>
                  <a:prstClr val="black">
                    <a:tint val="75000"/>
                  </a:prstClr>
                </a:solidFill>
              </a:rPr>
              <a:pPr>
                <a:defRPr/>
              </a:pPr>
              <a:t>10/6/2016</a:t>
            </a:fld>
            <a:endParaRPr lang="en-US">
              <a:solidFill>
                <a:prstClr val="black">
                  <a:tint val="75000"/>
                </a:prstClr>
              </a:solidFill>
            </a:endParaRPr>
          </a:p>
        </p:txBody>
      </p:sp>
      <p:sp>
        <p:nvSpPr>
          <p:cNvPr id="7" name="Footer Placeholder 5"/>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8" name="Slide Number Placeholder 6"/>
          <p:cNvSpPr>
            <a:spLocks noGrp="1"/>
          </p:cNvSpPr>
          <p:nvPr>
            <p:ph type="sldNum" sz="quarter" idx="12"/>
          </p:nvPr>
        </p:nvSpPr>
        <p:spPr>
          <a:xfrm>
            <a:off x="531813" y="4983163"/>
            <a:ext cx="779462" cy="365125"/>
          </a:xfrm>
        </p:spPr>
        <p:txBody>
          <a:bodyPr/>
          <a:lstStyle>
            <a:lvl1pPr>
              <a:defRPr/>
            </a:lvl1pPr>
          </a:lstStyle>
          <a:p>
            <a:pPr>
              <a:defRPr/>
            </a:pPr>
            <a:fld id="{F1AC7E6F-06CD-40CA-8001-9A59B5CC10FF}" type="slidenum">
              <a:rPr lang="en-US"/>
              <a:pPr>
                <a:defRPr/>
              </a:pPr>
              <a:t>‹#›</a:t>
            </a:fld>
            <a:endParaRPr lang="en-US"/>
          </a:p>
        </p:txBody>
      </p:sp>
    </p:spTree>
    <p:extLst>
      <p:ext uri="{BB962C8B-B14F-4D97-AF65-F5344CB8AC3E}">
        <p14:creationId xmlns:p14="http://schemas.microsoft.com/office/powerpoint/2010/main" val="14294781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4.xml"/><Relationship Id="rId13" Type="http://schemas.openxmlformats.org/officeDocument/2006/relationships/slideLayout" Target="../slideLayouts/slideLayout29.xml"/><Relationship Id="rId3" Type="http://schemas.openxmlformats.org/officeDocument/2006/relationships/slideLayout" Target="../slideLayouts/slideLayout19.xml"/><Relationship Id="rId7" Type="http://schemas.openxmlformats.org/officeDocument/2006/relationships/slideLayout" Target="../slideLayouts/slideLayout23.xml"/><Relationship Id="rId12" Type="http://schemas.openxmlformats.org/officeDocument/2006/relationships/slideLayout" Target="../slideLayouts/slideLayout28.xml"/><Relationship Id="rId17" Type="http://schemas.openxmlformats.org/officeDocument/2006/relationships/theme" Target="../theme/theme2.xml"/><Relationship Id="rId2" Type="http://schemas.openxmlformats.org/officeDocument/2006/relationships/slideLayout" Target="../slideLayouts/slideLayout18.xml"/><Relationship Id="rId16" Type="http://schemas.openxmlformats.org/officeDocument/2006/relationships/slideLayout" Target="../slideLayouts/slideLayout32.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slideLayout" Target="../slideLayouts/slideLayout27.xml"/><Relationship Id="rId5" Type="http://schemas.openxmlformats.org/officeDocument/2006/relationships/slideLayout" Target="../slideLayouts/slideLayout21.xml"/><Relationship Id="rId15" Type="http://schemas.openxmlformats.org/officeDocument/2006/relationships/slideLayout" Target="../slideLayouts/slideLayout31.xml"/><Relationship Id="rId10" Type="http://schemas.openxmlformats.org/officeDocument/2006/relationships/slideLayout" Target="../slideLayouts/slideLayout26.xml"/><Relationship Id="rId4" Type="http://schemas.openxmlformats.org/officeDocument/2006/relationships/slideLayout" Target="../slideLayouts/slideLayout20.xml"/><Relationship Id="rId9" Type="http://schemas.openxmlformats.org/officeDocument/2006/relationships/slideLayout" Target="../slideLayouts/slideLayout25.xml"/><Relationship Id="rId14"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1026" name="Group 22"/>
          <p:cNvGrpSpPr>
            <a:grpSpLocks/>
          </p:cNvGrpSpPr>
          <p:nvPr/>
        </p:nvGrpSpPr>
        <p:grpSpPr bwMode="auto">
          <a:xfrm>
            <a:off x="0" y="228600"/>
            <a:ext cx="2851150" cy="6638925"/>
            <a:chOff x="2487613" y="285750"/>
            <a:chExt cx="2428875" cy="5654676"/>
          </a:xfrm>
        </p:grpSpPr>
        <p:sp>
          <p:nvSpPr>
            <p:cNvPr id="1046" name="Freeform 11"/>
            <p:cNvSpPr>
              <a:spLocks/>
            </p:cNvSpPr>
            <p:nvPr/>
          </p:nvSpPr>
          <p:spPr bwMode="auto">
            <a:xfrm>
              <a:off x="2487613" y="2284222"/>
              <a:ext cx="85200" cy="534098"/>
            </a:xfrm>
            <a:custGeom>
              <a:avLst/>
              <a:gdLst>
                <a:gd name="T0" fmla="*/ 2147483646 w 22"/>
                <a:gd name="T1" fmla="*/ 2147483646 h 136"/>
                <a:gd name="T2" fmla="*/ 2147483646 w 22"/>
                <a:gd name="T3" fmla="*/ 2147483646 h 136"/>
                <a:gd name="T4" fmla="*/ 0 w 22"/>
                <a:gd name="T5" fmla="*/ 0 h 136"/>
                <a:gd name="T6" fmla="*/ 0 w 22"/>
                <a:gd name="T7" fmla="*/ 2147483646 h 136"/>
                <a:gd name="T8" fmla="*/ 2147483646 w 22"/>
                <a:gd name="T9" fmla="*/ 2147483646 h 136"/>
                <a:gd name="T10" fmla="*/ 2147483646 w 22"/>
                <a:gd name="T11" fmla="*/ 2147483646 h 13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457200" eaLnBrk="0" fontAlgn="base" hangingPunct="0">
                <a:spcBef>
                  <a:spcPct val="0"/>
                </a:spcBef>
                <a:spcAft>
                  <a:spcPct val="0"/>
                </a:spcAft>
              </a:pPr>
              <a:endParaRPr lang="en-US">
                <a:solidFill>
                  <a:prstClr val="black"/>
                </a:solidFill>
              </a:endParaRPr>
            </a:p>
          </p:txBody>
        </p:sp>
        <p:sp>
          <p:nvSpPr>
            <p:cNvPr id="1047" name="Freeform 12"/>
            <p:cNvSpPr>
              <a:spLocks/>
            </p:cNvSpPr>
            <p:nvPr/>
          </p:nvSpPr>
          <p:spPr bwMode="auto">
            <a:xfrm>
              <a:off x="2597156" y="2779108"/>
              <a:ext cx="550418" cy="1978191"/>
            </a:xfrm>
            <a:custGeom>
              <a:avLst/>
              <a:gdLst>
                <a:gd name="T0" fmla="*/ 2147483646 w 140"/>
                <a:gd name="T1" fmla="*/ 2147483646 h 504"/>
                <a:gd name="T2" fmla="*/ 2147483646 w 140"/>
                <a:gd name="T3" fmla="*/ 2147483646 h 504"/>
                <a:gd name="T4" fmla="*/ 2147483646 w 140"/>
                <a:gd name="T5" fmla="*/ 2147483646 h 504"/>
                <a:gd name="T6" fmla="*/ 2147483646 w 140"/>
                <a:gd name="T7" fmla="*/ 2147483646 h 504"/>
                <a:gd name="T8" fmla="*/ 0 w 140"/>
                <a:gd name="T9" fmla="*/ 0 h 504"/>
                <a:gd name="T10" fmla="*/ 2147483646 w 140"/>
                <a:gd name="T11" fmla="*/ 2147483646 h 504"/>
                <a:gd name="T12" fmla="*/ 2147483646 w 140"/>
                <a:gd name="T13" fmla="*/ 2147483646 h 504"/>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457200" eaLnBrk="0" fontAlgn="base" hangingPunct="0">
                <a:spcBef>
                  <a:spcPct val="0"/>
                </a:spcBef>
                <a:spcAft>
                  <a:spcPct val="0"/>
                </a:spcAft>
              </a:pPr>
              <a:endParaRPr lang="en-US">
                <a:solidFill>
                  <a:prstClr val="black"/>
                </a:solidFill>
              </a:endParaRPr>
            </a:p>
          </p:txBody>
        </p:sp>
        <p:sp>
          <p:nvSpPr>
            <p:cNvPr id="1048" name="Freeform 13"/>
            <p:cNvSpPr>
              <a:spLocks/>
            </p:cNvSpPr>
            <p:nvPr/>
          </p:nvSpPr>
          <p:spPr bwMode="auto">
            <a:xfrm>
              <a:off x="3174622" y="4730255"/>
              <a:ext cx="519314" cy="1210171"/>
            </a:xfrm>
            <a:custGeom>
              <a:avLst/>
              <a:gdLst>
                <a:gd name="T0" fmla="*/ 2147483646 w 132"/>
                <a:gd name="T1" fmla="*/ 2147483646 h 308"/>
                <a:gd name="T2" fmla="*/ 0 w 132"/>
                <a:gd name="T3" fmla="*/ 0 h 308"/>
                <a:gd name="T4" fmla="*/ 0 w 132"/>
                <a:gd name="T5" fmla="*/ 2147483646 h 308"/>
                <a:gd name="T6" fmla="*/ 2147483646 w 132"/>
                <a:gd name="T7" fmla="*/ 2147483646 h 308"/>
                <a:gd name="T8" fmla="*/ 2147483646 w 132"/>
                <a:gd name="T9" fmla="*/ 2147483646 h 308"/>
                <a:gd name="T10" fmla="*/ 2147483646 w 132"/>
                <a:gd name="T11" fmla="*/ 2147483646 h 308"/>
                <a:gd name="T12" fmla="*/ 2147483646 w 132"/>
                <a:gd name="T13" fmla="*/ 2147483646 h 308"/>
                <a:gd name="T14" fmla="*/ 2147483646 w 132"/>
                <a:gd name="T15" fmla="*/ 2147483646 h 308"/>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457200" eaLnBrk="0" fontAlgn="base" hangingPunct="0">
                <a:spcBef>
                  <a:spcPct val="0"/>
                </a:spcBef>
                <a:spcAft>
                  <a:spcPct val="0"/>
                </a:spcAft>
              </a:pPr>
              <a:endParaRPr lang="en-US">
                <a:solidFill>
                  <a:prstClr val="black"/>
                </a:solidFill>
              </a:endParaRPr>
            </a:p>
          </p:txBody>
        </p:sp>
        <p:sp>
          <p:nvSpPr>
            <p:cNvPr id="1049" name="Freeform 14"/>
            <p:cNvSpPr>
              <a:spLocks/>
            </p:cNvSpPr>
            <p:nvPr/>
          </p:nvSpPr>
          <p:spPr bwMode="auto">
            <a:xfrm>
              <a:off x="3305804" y="5630785"/>
              <a:ext cx="146057" cy="309641"/>
            </a:xfrm>
            <a:custGeom>
              <a:avLst/>
              <a:gdLst>
                <a:gd name="T0" fmla="*/ 2147483646 w 37"/>
                <a:gd name="T1" fmla="*/ 2147483646 h 79"/>
                <a:gd name="T2" fmla="*/ 2147483646 w 37"/>
                <a:gd name="T3" fmla="*/ 2147483646 h 79"/>
                <a:gd name="T4" fmla="*/ 0 w 37"/>
                <a:gd name="T5" fmla="*/ 0 h 79"/>
                <a:gd name="T6" fmla="*/ 2147483646 w 37"/>
                <a:gd name="T7" fmla="*/ 2147483646 h 7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457200" eaLnBrk="0" fontAlgn="base" hangingPunct="0">
                <a:spcBef>
                  <a:spcPct val="0"/>
                </a:spcBef>
                <a:spcAft>
                  <a:spcPct val="0"/>
                </a:spcAft>
              </a:pPr>
              <a:endParaRPr lang="en-US">
                <a:solidFill>
                  <a:prstClr val="black"/>
                </a:solidFill>
              </a:endParaRPr>
            </a:p>
          </p:txBody>
        </p:sp>
        <p:sp>
          <p:nvSpPr>
            <p:cNvPr id="1050" name="Freeform 15"/>
            <p:cNvSpPr>
              <a:spLocks/>
            </p:cNvSpPr>
            <p:nvPr/>
          </p:nvSpPr>
          <p:spPr bwMode="auto">
            <a:xfrm>
              <a:off x="2572813" y="2818321"/>
              <a:ext cx="700533" cy="2834099"/>
            </a:xfrm>
            <a:custGeom>
              <a:avLst/>
              <a:gdLst>
                <a:gd name="T0" fmla="*/ 2147483646 w 178"/>
                <a:gd name="T1" fmla="*/ 2147483646 h 722"/>
                <a:gd name="T2" fmla="*/ 2147483646 w 178"/>
                <a:gd name="T3" fmla="*/ 2147483646 h 722"/>
                <a:gd name="T4" fmla="*/ 2147483646 w 178"/>
                <a:gd name="T5" fmla="*/ 2147483646 h 722"/>
                <a:gd name="T6" fmla="*/ 2147483646 w 178"/>
                <a:gd name="T7" fmla="*/ 2147483646 h 722"/>
                <a:gd name="T8" fmla="*/ 0 w 178"/>
                <a:gd name="T9" fmla="*/ 0 h 722"/>
                <a:gd name="T10" fmla="*/ 2147483646 w 178"/>
                <a:gd name="T11" fmla="*/ 2147483646 h 722"/>
                <a:gd name="T12" fmla="*/ 2147483646 w 178"/>
                <a:gd name="T13" fmla="*/ 2147483646 h 722"/>
                <a:gd name="T14" fmla="*/ 2147483646 w 178"/>
                <a:gd name="T15" fmla="*/ 2147483646 h 722"/>
                <a:gd name="T16" fmla="*/ 2147483646 w 178"/>
                <a:gd name="T17" fmla="*/ 2147483646 h 722"/>
                <a:gd name="T18" fmla="*/ 2147483646 w 178"/>
                <a:gd name="T19" fmla="*/ 2147483646 h 722"/>
                <a:gd name="T20" fmla="*/ 2147483646 w 178"/>
                <a:gd name="T21" fmla="*/ 2147483646 h 722"/>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457200" eaLnBrk="0" fontAlgn="base" hangingPunct="0">
                <a:spcBef>
                  <a:spcPct val="0"/>
                </a:spcBef>
                <a:spcAft>
                  <a:spcPct val="0"/>
                </a:spcAft>
              </a:pPr>
              <a:endParaRPr lang="en-US">
                <a:solidFill>
                  <a:prstClr val="black"/>
                </a:solidFill>
              </a:endParaRPr>
            </a:p>
          </p:txBody>
        </p:sp>
        <p:sp>
          <p:nvSpPr>
            <p:cNvPr id="1051" name="Freeform 16"/>
            <p:cNvSpPr>
              <a:spLocks/>
            </p:cNvSpPr>
            <p:nvPr/>
          </p:nvSpPr>
          <p:spPr bwMode="auto">
            <a:xfrm>
              <a:off x="2506546" y="285750"/>
              <a:ext cx="90610" cy="2493358"/>
            </a:xfrm>
            <a:custGeom>
              <a:avLst/>
              <a:gdLst>
                <a:gd name="T0" fmla="*/ 2147483646 w 23"/>
                <a:gd name="T1" fmla="*/ 2147483646 h 635"/>
                <a:gd name="T2" fmla="*/ 2147483646 w 23"/>
                <a:gd name="T3" fmla="*/ 2147483646 h 635"/>
                <a:gd name="T4" fmla="*/ 2147483646 w 23"/>
                <a:gd name="T5" fmla="*/ 2147483646 h 635"/>
                <a:gd name="T6" fmla="*/ 2147483646 w 23"/>
                <a:gd name="T7" fmla="*/ 2147483646 h 635"/>
                <a:gd name="T8" fmla="*/ 2147483646 w 23"/>
                <a:gd name="T9" fmla="*/ 2147483646 h 635"/>
                <a:gd name="T10" fmla="*/ 2147483646 w 23"/>
                <a:gd name="T11" fmla="*/ 2147483646 h 635"/>
                <a:gd name="T12" fmla="*/ 2147483646 w 23"/>
                <a:gd name="T13" fmla="*/ 0 h 635"/>
                <a:gd name="T14" fmla="*/ 2147483646 w 23"/>
                <a:gd name="T15" fmla="*/ 0 h 635"/>
                <a:gd name="T16" fmla="*/ 2147483646 w 23"/>
                <a:gd name="T17" fmla="*/ 2147483646 h 635"/>
                <a:gd name="T18" fmla="*/ 2147483646 w 23"/>
                <a:gd name="T19" fmla="*/ 2147483646 h 63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457200" eaLnBrk="0" fontAlgn="base" hangingPunct="0">
                <a:spcBef>
                  <a:spcPct val="0"/>
                </a:spcBef>
                <a:spcAft>
                  <a:spcPct val="0"/>
                </a:spcAft>
              </a:pPr>
              <a:endParaRPr lang="en-US">
                <a:solidFill>
                  <a:prstClr val="black"/>
                </a:solidFill>
              </a:endParaRPr>
            </a:p>
          </p:txBody>
        </p:sp>
        <p:sp>
          <p:nvSpPr>
            <p:cNvPr id="1052" name="Freeform 17"/>
            <p:cNvSpPr>
              <a:spLocks/>
            </p:cNvSpPr>
            <p:nvPr/>
          </p:nvSpPr>
          <p:spPr bwMode="auto">
            <a:xfrm>
              <a:off x="2553880" y="2599273"/>
              <a:ext cx="67619" cy="420517"/>
            </a:xfrm>
            <a:custGeom>
              <a:avLst/>
              <a:gdLst>
                <a:gd name="T0" fmla="*/ 0 w 17"/>
                <a:gd name="T1" fmla="*/ 0 h 107"/>
                <a:gd name="T2" fmla="*/ 2147483646 w 17"/>
                <a:gd name="T3" fmla="*/ 2147483646 h 107"/>
                <a:gd name="T4" fmla="*/ 2147483646 w 17"/>
                <a:gd name="T5" fmla="*/ 2147483646 h 107"/>
                <a:gd name="T6" fmla="*/ 2147483646 w 17"/>
                <a:gd name="T7" fmla="*/ 2147483646 h 107"/>
                <a:gd name="T8" fmla="*/ 2147483646 w 17"/>
                <a:gd name="T9" fmla="*/ 2147483646 h 107"/>
                <a:gd name="T10" fmla="*/ 0 w 17"/>
                <a:gd name="T11" fmla="*/ 0 h 107"/>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457200" eaLnBrk="0" fontAlgn="base" hangingPunct="0">
                <a:spcBef>
                  <a:spcPct val="0"/>
                </a:spcBef>
                <a:spcAft>
                  <a:spcPct val="0"/>
                </a:spcAft>
              </a:pPr>
              <a:endParaRPr lang="en-US">
                <a:solidFill>
                  <a:prstClr val="black"/>
                </a:solidFill>
              </a:endParaRPr>
            </a:p>
          </p:txBody>
        </p:sp>
        <p:sp>
          <p:nvSpPr>
            <p:cNvPr id="1053" name="Freeform 18"/>
            <p:cNvSpPr>
              <a:spLocks/>
            </p:cNvSpPr>
            <p:nvPr/>
          </p:nvSpPr>
          <p:spPr bwMode="auto">
            <a:xfrm>
              <a:off x="3143518" y="4757298"/>
              <a:ext cx="162286" cy="873487"/>
            </a:xfrm>
            <a:custGeom>
              <a:avLst/>
              <a:gdLst>
                <a:gd name="T0" fmla="*/ 0 w 41"/>
                <a:gd name="T1" fmla="*/ 0 h 222"/>
                <a:gd name="T2" fmla="*/ 2147483646 w 41"/>
                <a:gd name="T3" fmla="*/ 2147483646 h 222"/>
                <a:gd name="T4" fmla="*/ 2147483646 w 41"/>
                <a:gd name="T5" fmla="*/ 2147483646 h 222"/>
                <a:gd name="T6" fmla="*/ 2147483646 w 41"/>
                <a:gd name="T7" fmla="*/ 2147483646 h 222"/>
                <a:gd name="T8" fmla="*/ 2147483646 w 41"/>
                <a:gd name="T9" fmla="*/ 2147483646 h 222"/>
                <a:gd name="T10" fmla="*/ 2147483646 w 41"/>
                <a:gd name="T11" fmla="*/ 2147483646 h 222"/>
                <a:gd name="T12" fmla="*/ 2147483646 w 41"/>
                <a:gd name="T13" fmla="*/ 2147483646 h 222"/>
                <a:gd name="T14" fmla="*/ 2147483646 w 41"/>
                <a:gd name="T15" fmla="*/ 2147483646 h 222"/>
                <a:gd name="T16" fmla="*/ 2147483646 w 41"/>
                <a:gd name="T17" fmla="*/ 2147483646 h 222"/>
                <a:gd name="T18" fmla="*/ 0 w 41"/>
                <a:gd name="T19" fmla="*/ 0 h 22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457200" eaLnBrk="0" fontAlgn="base" hangingPunct="0">
                <a:spcBef>
                  <a:spcPct val="0"/>
                </a:spcBef>
                <a:spcAft>
                  <a:spcPct val="0"/>
                </a:spcAft>
              </a:pPr>
              <a:endParaRPr lang="en-US">
                <a:solidFill>
                  <a:prstClr val="black"/>
                </a:solidFill>
              </a:endParaRPr>
            </a:p>
          </p:txBody>
        </p:sp>
        <p:sp>
          <p:nvSpPr>
            <p:cNvPr id="1054" name="Freeform 19"/>
            <p:cNvSpPr>
              <a:spLocks/>
            </p:cNvSpPr>
            <p:nvPr/>
          </p:nvSpPr>
          <p:spPr bwMode="auto">
            <a:xfrm>
              <a:off x="3147575" y="1282282"/>
              <a:ext cx="1768913" cy="3447973"/>
            </a:xfrm>
            <a:custGeom>
              <a:avLst/>
              <a:gdLst>
                <a:gd name="T0" fmla="*/ 2147483646 w 450"/>
                <a:gd name="T1" fmla="*/ 2147483646 h 878"/>
                <a:gd name="T2" fmla="*/ 2147483646 w 450"/>
                <a:gd name="T3" fmla="*/ 2147483646 h 878"/>
                <a:gd name="T4" fmla="*/ 2147483646 w 450"/>
                <a:gd name="T5" fmla="*/ 2147483646 h 878"/>
                <a:gd name="T6" fmla="*/ 2147483646 w 450"/>
                <a:gd name="T7" fmla="*/ 2147483646 h 878"/>
                <a:gd name="T8" fmla="*/ 2147483646 w 450"/>
                <a:gd name="T9" fmla="*/ 2147483646 h 878"/>
                <a:gd name="T10" fmla="*/ 2147483646 w 450"/>
                <a:gd name="T11" fmla="*/ 2147483646 h 878"/>
                <a:gd name="T12" fmla="*/ 2147483646 w 450"/>
                <a:gd name="T13" fmla="*/ 2147483646 h 878"/>
                <a:gd name="T14" fmla="*/ 2147483646 w 450"/>
                <a:gd name="T15" fmla="*/ 0 h 878"/>
                <a:gd name="T16" fmla="*/ 2147483646 w 450"/>
                <a:gd name="T17" fmla="*/ 2147483646 h 878"/>
                <a:gd name="T18" fmla="*/ 2147483646 w 450"/>
                <a:gd name="T19" fmla="*/ 2147483646 h 878"/>
                <a:gd name="T20" fmla="*/ 2147483646 w 450"/>
                <a:gd name="T21" fmla="*/ 2147483646 h 878"/>
                <a:gd name="T22" fmla="*/ 2147483646 w 450"/>
                <a:gd name="T23" fmla="*/ 2147483646 h 878"/>
                <a:gd name="T24" fmla="*/ 2147483646 w 450"/>
                <a:gd name="T25" fmla="*/ 2147483646 h 878"/>
                <a:gd name="T26" fmla="*/ 0 w 450"/>
                <a:gd name="T27" fmla="*/ 2147483646 h 878"/>
                <a:gd name="T28" fmla="*/ 0 w 450"/>
                <a:gd name="T29" fmla="*/ 2147483646 h 878"/>
                <a:gd name="T30" fmla="*/ 2147483646 w 450"/>
                <a:gd name="T31" fmla="*/ 2147483646 h 878"/>
                <a:gd name="T32" fmla="*/ 2147483646 w 450"/>
                <a:gd name="T33" fmla="*/ 2147483646 h 87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457200" eaLnBrk="0" fontAlgn="base" hangingPunct="0">
                <a:spcBef>
                  <a:spcPct val="0"/>
                </a:spcBef>
                <a:spcAft>
                  <a:spcPct val="0"/>
                </a:spcAft>
              </a:pPr>
              <a:endParaRPr lang="en-US">
                <a:solidFill>
                  <a:prstClr val="black"/>
                </a:solidFill>
              </a:endParaRPr>
            </a:p>
          </p:txBody>
        </p:sp>
        <p:sp>
          <p:nvSpPr>
            <p:cNvPr id="1055" name="Freeform 20"/>
            <p:cNvSpPr>
              <a:spLocks/>
            </p:cNvSpPr>
            <p:nvPr/>
          </p:nvSpPr>
          <p:spPr bwMode="auto">
            <a:xfrm>
              <a:off x="3273346" y="5652419"/>
              <a:ext cx="137943" cy="288007"/>
            </a:xfrm>
            <a:custGeom>
              <a:avLst/>
              <a:gdLst>
                <a:gd name="T0" fmla="*/ 0 w 35"/>
                <a:gd name="T1" fmla="*/ 0 h 73"/>
                <a:gd name="T2" fmla="*/ 2147483646 w 35"/>
                <a:gd name="T3" fmla="*/ 2147483646 h 73"/>
                <a:gd name="T4" fmla="*/ 2147483646 w 35"/>
                <a:gd name="T5" fmla="*/ 2147483646 h 73"/>
                <a:gd name="T6" fmla="*/ 0 w 35"/>
                <a:gd name="T7" fmla="*/ 0 h 73"/>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457200" eaLnBrk="0" fontAlgn="base" hangingPunct="0">
                <a:spcBef>
                  <a:spcPct val="0"/>
                </a:spcBef>
                <a:spcAft>
                  <a:spcPct val="0"/>
                </a:spcAft>
              </a:pPr>
              <a:endParaRPr lang="en-US">
                <a:solidFill>
                  <a:prstClr val="black"/>
                </a:solidFill>
              </a:endParaRPr>
            </a:p>
          </p:txBody>
        </p:sp>
        <p:sp>
          <p:nvSpPr>
            <p:cNvPr id="1056" name="Freeform 21"/>
            <p:cNvSpPr>
              <a:spLocks/>
            </p:cNvSpPr>
            <p:nvPr/>
          </p:nvSpPr>
          <p:spPr bwMode="auto">
            <a:xfrm>
              <a:off x="3143518" y="4655887"/>
              <a:ext cx="31104" cy="189300"/>
            </a:xfrm>
            <a:custGeom>
              <a:avLst/>
              <a:gdLst>
                <a:gd name="T0" fmla="*/ 2147483646 w 8"/>
                <a:gd name="T1" fmla="*/ 2147483646 h 48"/>
                <a:gd name="T2" fmla="*/ 2147483646 w 8"/>
                <a:gd name="T3" fmla="*/ 2147483646 h 48"/>
                <a:gd name="T4" fmla="*/ 2147483646 w 8"/>
                <a:gd name="T5" fmla="*/ 2147483646 h 48"/>
                <a:gd name="T6" fmla="*/ 2147483646 w 8"/>
                <a:gd name="T7" fmla="*/ 0 h 48"/>
                <a:gd name="T8" fmla="*/ 0 w 8"/>
                <a:gd name="T9" fmla="*/ 2147483646 h 48"/>
                <a:gd name="T10" fmla="*/ 2147483646 w 8"/>
                <a:gd name="T11" fmla="*/ 2147483646 h 48"/>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457200" eaLnBrk="0" fontAlgn="base" hangingPunct="0">
                <a:spcBef>
                  <a:spcPct val="0"/>
                </a:spcBef>
                <a:spcAft>
                  <a:spcPct val="0"/>
                </a:spcAft>
              </a:pPr>
              <a:endParaRPr lang="en-US">
                <a:solidFill>
                  <a:prstClr val="black"/>
                </a:solidFill>
              </a:endParaRPr>
            </a:p>
          </p:txBody>
        </p:sp>
        <p:sp>
          <p:nvSpPr>
            <p:cNvPr id="1057" name="Freeform 22"/>
            <p:cNvSpPr>
              <a:spLocks/>
            </p:cNvSpPr>
            <p:nvPr/>
          </p:nvSpPr>
          <p:spPr bwMode="auto">
            <a:xfrm>
              <a:off x="3211137" y="5410385"/>
              <a:ext cx="204209" cy="530041"/>
            </a:xfrm>
            <a:custGeom>
              <a:avLst/>
              <a:gdLst>
                <a:gd name="T0" fmla="*/ 2147483646 w 52"/>
                <a:gd name="T1" fmla="*/ 2147483646 h 135"/>
                <a:gd name="T2" fmla="*/ 0 w 52"/>
                <a:gd name="T3" fmla="*/ 0 h 135"/>
                <a:gd name="T4" fmla="*/ 2147483646 w 52"/>
                <a:gd name="T5" fmla="*/ 2147483646 h 135"/>
                <a:gd name="T6" fmla="*/ 2147483646 w 52"/>
                <a:gd name="T7" fmla="*/ 2147483646 h 135"/>
                <a:gd name="T8" fmla="*/ 2147483646 w 52"/>
                <a:gd name="T9" fmla="*/ 2147483646 h 135"/>
                <a:gd name="T10" fmla="*/ 2147483646 w 52"/>
                <a:gd name="T11" fmla="*/ 2147483646 h 135"/>
                <a:gd name="T12" fmla="*/ 2147483646 w 52"/>
                <a:gd name="T13" fmla="*/ 2147483646 h 135"/>
                <a:gd name="T14" fmla="*/ 2147483646 w 52"/>
                <a:gd name="T15" fmla="*/ 2147483646 h 135"/>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457200" eaLnBrk="0" fontAlgn="base" hangingPunct="0">
                <a:spcBef>
                  <a:spcPct val="0"/>
                </a:spcBef>
                <a:spcAft>
                  <a:spcPct val="0"/>
                </a:spcAft>
              </a:pPr>
              <a:endParaRPr lang="en-US">
                <a:solidFill>
                  <a:prstClr val="black"/>
                </a:solidFill>
              </a:endParaRPr>
            </a:p>
          </p:txBody>
        </p:sp>
      </p:grpSp>
      <p:grpSp>
        <p:nvGrpSpPr>
          <p:cNvPr id="1027" name="Group 9"/>
          <p:cNvGrpSpPr>
            <a:grpSpLocks/>
          </p:cNvGrpSpPr>
          <p:nvPr/>
        </p:nvGrpSpPr>
        <p:grpSpPr bwMode="auto">
          <a:xfrm>
            <a:off x="26988" y="0"/>
            <a:ext cx="2357437" cy="6853238"/>
            <a:chOff x="6627813" y="194833"/>
            <a:chExt cx="1952625" cy="5678918"/>
          </a:xfrm>
        </p:grpSpPr>
        <p:sp>
          <p:nvSpPr>
            <p:cNvPr id="1034" name="Freeform 27"/>
            <p:cNvSpPr>
              <a:spLocks/>
            </p:cNvSpPr>
            <p:nvPr/>
          </p:nvSpPr>
          <p:spPr bwMode="auto">
            <a:xfrm>
              <a:off x="6627813" y="194833"/>
              <a:ext cx="408933" cy="3646504"/>
            </a:xfrm>
            <a:custGeom>
              <a:avLst/>
              <a:gdLst>
                <a:gd name="T0" fmla="*/ 2147483646 w 103"/>
                <a:gd name="T1" fmla="*/ 2147483646 h 920"/>
                <a:gd name="T2" fmla="*/ 2147483646 w 103"/>
                <a:gd name="T3" fmla="*/ 2147483646 h 920"/>
                <a:gd name="T4" fmla="*/ 2147483646 w 103"/>
                <a:gd name="T5" fmla="*/ 2147483646 h 920"/>
                <a:gd name="T6" fmla="*/ 2147483646 w 103"/>
                <a:gd name="T7" fmla="*/ 2147483646 h 920"/>
                <a:gd name="T8" fmla="*/ 2147483646 w 103"/>
                <a:gd name="T9" fmla="*/ 2147483646 h 920"/>
                <a:gd name="T10" fmla="*/ 2147483646 w 103"/>
                <a:gd name="T11" fmla="*/ 2147483646 h 920"/>
                <a:gd name="T12" fmla="*/ 2147483646 w 103"/>
                <a:gd name="T13" fmla="*/ 2147483646 h 920"/>
                <a:gd name="T14" fmla="*/ 2147483646 w 103"/>
                <a:gd name="T15" fmla="*/ 2147483646 h 920"/>
                <a:gd name="T16" fmla="*/ 2147483646 w 103"/>
                <a:gd name="T17" fmla="*/ 2147483646 h 920"/>
                <a:gd name="T18" fmla="*/ 2147483646 w 103"/>
                <a:gd name="T19" fmla="*/ 2147483646 h 920"/>
                <a:gd name="T20" fmla="*/ 2147483646 w 103"/>
                <a:gd name="T21" fmla="*/ 2147483646 h 920"/>
                <a:gd name="T22" fmla="*/ 2147483646 w 103"/>
                <a:gd name="T23" fmla="*/ 0 h 920"/>
                <a:gd name="T24" fmla="*/ 0 w 103"/>
                <a:gd name="T25" fmla="*/ 0 h 920"/>
                <a:gd name="T26" fmla="*/ 2147483646 w 103"/>
                <a:gd name="T27" fmla="*/ 2147483646 h 920"/>
                <a:gd name="T28" fmla="*/ 2147483646 w 103"/>
                <a:gd name="T29" fmla="*/ 2147483646 h 920"/>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457200" eaLnBrk="0" fontAlgn="base" hangingPunct="0">
                <a:spcBef>
                  <a:spcPct val="0"/>
                </a:spcBef>
                <a:spcAft>
                  <a:spcPct val="0"/>
                </a:spcAft>
              </a:pPr>
              <a:endParaRPr lang="en-US">
                <a:solidFill>
                  <a:prstClr val="black"/>
                </a:solidFill>
              </a:endParaRPr>
            </a:p>
          </p:txBody>
        </p:sp>
        <p:sp>
          <p:nvSpPr>
            <p:cNvPr id="1035" name="Freeform 28"/>
            <p:cNvSpPr>
              <a:spLocks/>
            </p:cNvSpPr>
            <p:nvPr/>
          </p:nvSpPr>
          <p:spPr bwMode="auto">
            <a:xfrm>
              <a:off x="7061730" y="3771618"/>
              <a:ext cx="349763" cy="1310216"/>
            </a:xfrm>
            <a:custGeom>
              <a:avLst/>
              <a:gdLst>
                <a:gd name="T0" fmla="*/ 2147483646 w 88"/>
                <a:gd name="T1" fmla="*/ 2147483646 h 330"/>
                <a:gd name="T2" fmla="*/ 2147483646 w 88"/>
                <a:gd name="T3" fmla="*/ 2147483646 h 330"/>
                <a:gd name="T4" fmla="*/ 2147483646 w 88"/>
                <a:gd name="T5" fmla="*/ 2147483646 h 330"/>
                <a:gd name="T6" fmla="*/ 2147483646 w 88"/>
                <a:gd name="T7" fmla="*/ 2147483646 h 330"/>
                <a:gd name="T8" fmla="*/ 2147483646 w 88"/>
                <a:gd name="T9" fmla="*/ 2147483646 h 330"/>
                <a:gd name="T10" fmla="*/ 0 w 88"/>
                <a:gd name="T11" fmla="*/ 0 h 330"/>
                <a:gd name="T12" fmla="*/ 2147483646 w 88"/>
                <a:gd name="T13" fmla="*/ 2147483646 h 330"/>
                <a:gd name="T14" fmla="*/ 2147483646 w 88"/>
                <a:gd name="T15" fmla="*/ 2147483646 h 330"/>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457200" eaLnBrk="0" fontAlgn="base" hangingPunct="0">
                <a:spcBef>
                  <a:spcPct val="0"/>
                </a:spcBef>
                <a:spcAft>
                  <a:spcPct val="0"/>
                </a:spcAft>
              </a:pPr>
              <a:endParaRPr lang="en-US">
                <a:solidFill>
                  <a:prstClr val="black"/>
                </a:solidFill>
              </a:endParaRPr>
            </a:p>
          </p:txBody>
        </p:sp>
        <p:sp>
          <p:nvSpPr>
            <p:cNvPr id="1036" name="Freeform 29"/>
            <p:cNvSpPr>
              <a:spLocks/>
            </p:cNvSpPr>
            <p:nvPr/>
          </p:nvSpPr>
          <p:spPr bwMode="auto">
            <a:xfrm>
              <a:off x="7439105" y="5052893"/>
              <a:ext cx="357653" cy="820858"/>
            </a:xfrm>
            <a:custGeom>
              <a:avLst/>
              <a:gdLst>
                <a:gd name="T0" fmla="*/ 2147483646 w 90"/>
                <a:gd name="T1" fmla="*/ 2147483646 h 207"/>
                <a:gd name="T2" fmla="*/ 0 w 90"/>
                <a:gd name="T3" fmla="*/ 0 h 207"/>
                <a:gd name="T4" fmla="*/ 2147483646 w 90"/>
                <a:gd name="T5" fmla="*/ 2147483646 h 207"/>
                <a:gd name="T6" fmla="*/ 2147483646 w 90"/>
                <a:gd name="T7" fmla="*/ 2147483646 h 207"/>
                <a:gd name="T8" fmla="*/ 2147483646 w 90"/>
                <a:gd name="T9" fmla="*/ 2147483646 h 207"/>
                <a:gd name="T10" fmla="*/ 2147483646 w 90"/>
                <a:gd name="T11" fmla="*/ 2147483646 h 207"/>
                <a:gd name="T12" fmla="*/ 2147483646 w 90"/>
                <a:gd name="T13" fmla="*/ 2147483646 h 207"/>
                <a:gd name="T14" fmla="*/ 2147483646 w 90"/>
                <a:gd name="T15" fmla="*/ 2147483646 h 207"/>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457200" eaLnBrk="0" fontAlgn="base" hangingPunct="0">
                <a:spcBef>
                  <a:spcPct val="0"/>
                </a:spcBef>
                <a:spcAft>
                  <a:spcPct val="0"/>
                </a:spcAft>
              </a:pPr>
              <a:endParaRPr lang="en-US">
                <a:solidFill>
                  <a:prstClr val="black"/>
                </a:solidFill>
              </a:endParaRPr>
            </a:p>
          </p:txBody>
        </p:sp>
        <p:sp>
          <p:nvSpPr>
            <p:cNvPr id="1037" name="Freeform 30"/>
            <p:cNvSpPr>
              <a:spLocks/>
            </p:cNvSpPr>
            <p:nvPr/>
          </p:nvSpPr>
          <p:spPr bwMode="auto">
            <a:xfrm>
              <a:off x="7036746" y="3811082"/>
              <a:ext cx="457585" cy="1853508"/>
            </a:xfrm>
            <a:custGeom>
              <a:avLst/>
              <a:gdLst>
                <a:gd name="T0" fmla="*/ 2147483646 w 115"/>
                <a:gd name="T1" fmla="*/ 2147483646 h 467"/>
                <a:gd name="T2" fmla="*/ 2147483646 w 115"/>
                <a:gd name="T3" fmla="*/ 2147483646 h 467"/>
                <a:gd name="T4" fmla="*/ 2147483646 w 115"/>
                <a:gd name="T5" fmla="*/ 2147483646 h 467"/>
                <a:gd name="T6" fmla="*/ 2147483646 w 115"/>
                <a:gd name="T7" fmla="*/ 2147483646 h 467"/>
                <a:gd name="T8" fmla="*/ 0 w 115"/>
                <a:gd name="T9" fmla="*/ 0 h 467"/>
                <a:gd name="T10" fmla="*/ 2147483646 w 115"/>
                <a:gd name="T11" fmla="*/ 2147483646 h 467"/>
                <a:gd name="T12" fmla="*/ 2147483646 w 115"/>
                <a:gd name="T13" fmla="*/ 2147483646 h 467"/>
                <a:gd name="T14" fmla="*/ 2147483646 w 115"/>
                <a:gd name="T15" fmla="*/ 2147483646 h 467"/>
                <a:gd name="T16" fmla="*/ 2147483646 w 115"/>
                <a:gd name="T17" fmla="*/ 2147483646 h 467"/>
                <a:gd name="T18" fmla="*/ 2147483646 w 115"/>
                <a:gd name="T19" fmla="*/ 2147483646 h 467"/>
                <a:gd name="T20" fmla="*/ 2147483646 w 115"/>
                <a:gd name="T21" fmla="*/ 2147483646 h 467"/>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457200" eaLnBrk="0" fontAlgn="base" hangingPunct="0">
                <a:spcBef>
                  <a:spcPct val="0"/>
                </a:spcBef>
                <a:spcAft>
                  <a:spcPct val="0"/>
                </a:spcAft>
              </a:pPr>
              <a:endParaRPr lang="en-US">
                <a:solidFill>
                  <a:prstClr val="black"/>
                </a:solidFill>
              </a:endParaRPr>
            </a:p>
          </p:txBody>
        </p:sp>
        <p:sp>
          <p:nvSpPr>
            <p:cNvPr id="1038" name="Freeform 31"/>
            <p:cNvSpPr>
              <a:spLocks/>
            </p:cNvSpPr>
            <p:nvPr/>
          </p:nvSpPr>
          <p:spPr bwMode="auto">
            <a:xfrm>
              <a:off x="6993355" y="1263001"/>
              <a:ext cx="144639" cy="2508617"/>
            </a:xfrm>
            <a:custGeom>
              <a:avLst/>
              <a:gdLst>
                <a:gd name="T0" fmla="*/ 2147483646 w 36"/>
                <a:gd name="T1" fmla="*/ 2147483646 h 633"/>
                <a:gd name="T2" fmla="*/ 2147483646 w 36"/>
                <a:gd name="T3" fmla="*/ 2147483646 h 633"/>
                <a:gd name="T4" fmla="*/ 2147483646 w 36"/>
                <a:gd name="T5" fmla="*/ 2147483646 h 633"/>
                <a:gd name="T6" fmla="*/ 2147483646 w 36"/>
                <a:gd name="T7" fmla="*/ 2147483646 h 633"/>
                <a:gd name="T8" fmla="*/ 2147483646 w 36"/>
                <a:gd name="T9" fmla="*/ 2147483646 h 633"/>
                <a:gd name="T10" fmla="*/ 2147483646 w 36"/>
                <a:gd name="T11" fmla="*/ 0 h 633"/>
                <a:gd name="T12" fmla="*/ 2147483646 w 36"/>
                <a:gd name="T13" fmla="*/ 0 h 633"/>
                <a:gd name="T14" fmla="*/ 2147483646 w 36"/>
                <a:gd name="T15" fmla="*/ 2147483646 h 633"/>
                <a:gd name="T16" fmla="*/ 2147483646 w 36"/>
                <a:gd name="T17" fmla="*/ 2147483646 h 633"/>
                <a:gd name="T18" fmla="*/ 2147483646 w 36"/>
                <a:gd name="T19" fmla="*/ 2147483646 h 633"/>
                <a:gd name="T20" fmla="*/ 2147483646 w 36"/>
                <a:gd name="T21" fmla="*/ 2147483646 h 633"/>
                <a:gd name="T22" fmla="*/ 2147483646 w 36"/>
                <a:gd name="T23" fmla="*/ 2147483646 h 633"/>
                <a:gd name="T24" fmla="*/ 2147483646 w 36"/>
                <a:gd name="T25" fmla="*/ 2147483646 h 633"/>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457200" eaLnBrk="0" fontAlgn="base" hangingPunct="0">
                <a:spcBef>
                  <a:spcPct val="0"/>
                </a:spcBef>
                <a:spcAft>
                  <a:spcPct val="0"/>
                </a:spcAft>
              </a:pPr>
              <a:endParaRPr lang="en-US">
                <a:solidFill>
                  <a:prstClr val="black"/>
                </a:solidFill>
              </a:endParaRPr>
            </a:p>
          </p:txBody>
        </p:sp>
        <p:sp>
          <p:nvSpPr>
            <p:cNvPr id="1039" name="Freeform 32"/>
            <p:cNvSpPr>
              <a:spLocks/>
            </p:cNvSpPr>
            <p:nvPr/>
          </p:nvSpPr>
          <p:spPr bwMode="auto">
            <a:xfrm>
              <a:off x="7525889" y="5640911"/>
              <a:ext cx="111767" cy="232840"/>
            </a:xfrm>
            <a:custGeom>
              <a:avLst/>
              <a:gdLst>
                <a:gd name="T0" fmla="*/ 2147483646 w 28"/>
                <a:gd name="T1" fmla="*/ 2147483646 h 59"/>
                <a:gd name="T2" fmla="*/ 2147483646 w 28"/>
                <a:gd name="T3" fmla="*/ 2147483646 h 59"/>
                <a:gd name="T4" fmla="*/ 0 w 28"/>
                <a:gd name="T5" fmla="*/ 0 h 59"/>
                <a:gd name="T6" fmla="*/ 2147483646 w 28"/>
                <a:gd name="T7" fmla="*/ 2147483646 h 5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457200" eaLnBrk="0" fontAlgn="base" hangingPunct="0">
                <a:spcBef>
                  <a:spcPct val="0"/>
                </a:spcBef>
                <a:spcAft>
                  <a:spcPct val="0"/>
                </a:spcAft>
              </a:pPr>
              <a:endParaRPr lang="en-US">
                <a:solidFill>
                  <a:prstClr val="black"/>
                </a:solidFill>
              </a:endParaRPr>
            </a:p>
          </p:txBody>
        </p:sp>
        <p:sp>
          <p:nvSpPr>
            <p:cNvPr id="1040" name="Freeform 33"/>
            <p:cNvSpPr>
              <a:spLocks/>
            </p:cNvSpPr>
            <p:nvPr/>
          </p:nvSpPr>
          <p:spPr bwMode="auto">
            <a:xfrm>
              <a:off x="7020967" y="3599290"/>
              <a:ext cx="68375" cy="423584"/>
            </a:xfrm>
            <a:custGeom>
              <a:avLst/>
              <a:gdLst>
                <a:gd name="T0" fmla="*/ 2147483646 w 17"/>
                <a:gd name="T1" fmla="*/ 2147483646 h 107"/>
                <a:gd name="T2" fmla="*/ 2147483646 w 17"/>
                <a:gd name="T3" fmla="*/ 2147483646 h 107"/>
                <a:gd name="T4" fmla="*/ 2147483646 w 17"/>
                <a:gd name="T5" fmla="*/ 2147483646 h 107"/>
                <a:gd name="T6" fmla="*/ 2147483646 w 17"/>
                <a:gd name="T7" fmla="*/ 2147483646 h 107"/>
                <a:gd name="T8" fmla="*/ 0 w 17"/>
                <a:gd name="T9" fmla="*/ 0 h 107"/>
                <a:gd name="T10" fmla="*/ 0 w 17"/>
                <a:gd name="T11" fmla="*/ 2147483646 h 107"/>
                <a:gd name="T12" fmla="*/ 2147483646 w 17"/>
                <a:gd name="T13" fmla="*/ 2147483646 h 107"/>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457200" eaLnBrk="0" fontAlgn="base" hangingPunct="0">
                <a:spcBef>
                  <a:spcPct val="0"/>
                </a:spcBef>
                <a:spcAft>
                  <a:spcPct val="0"/>
                </a:spcAft>
              </a:pPr>
              <a:endParaRPr lang="en-US">
                <a:solidFill>
                  <a:prstClr val="black"/>
                </a:solidFill>
              </a:endParaRPr>
            </a:p>
          </p:txBody>
        </p:sp>
        <p:sp>
          <p:nvSpPr>
            <p:cNvPr id="1041" name="Freeform 34"/>
            <p:cNvSpPr>
              <a:spLocks/>
            </p:cNvSpPr>
            <p:nvPr/>
          </p:nvSpPr>
          <p:spPr bwMode="auto">
            <a:xfrm>
              <a:off x="7411493" y="2802110"/>
              <a:ext cx="1168945" cy="2250783"/>
            </a:xfrm>
            <a:custGeom>
              <a:avLst/>
              <a:gdLst>
                <a:gd name="T0" fmla="*/ 2147483646 w 294"/>
                <a:gd name="T1" fmla="*/ 2147483646 h 568"/>
                <a:gd name="T2" fmla="*/ 2147483646 w 294"/>
                <a:gd name="T3" fmla="*/ 2147483646 h 568"/>
                <a:gd name="T4" fmla="*/ 2147483646 w 294"/>
                <a:gd name="T5" fmla="*/ 2147483646 h 568"/>
                <a:gd name="T6" fmla="*/ 2147483646 w 294"/>
                <a:gd name="T7" fmla="*/ 2147483646 h 568"/>
                <a:gd name="T8" fmla="*/ 2147483646 w 294"/>
                <a:gd name="T9" fmla="*/ 2147483646 h 568"/>
                <a:gd name="T10" fmla="*/ 2147483646 w 294"/>
                <a:gd name="T11" fmla="*/ 2147483646 h 568"/>
                <a:gd name="T12" fmla="*/ 2147483646 w 294"/>
                <a:gd name="T13" fmla="*/ 0 h 568"/>
                <a:gd name="T14" fmla="*/ 2147483646 w 294"/>
                <a:gd name="T15" fmla="*/ 0 h 568"/>
                <a:gd name="T16" fmla="*/ 2147483646 w 294"/>
                <a:gd name="T17" fmla="*/ 2147483646 h 568"/>
                <a:gd name="T18" fmla="*/ 2147483646 w 294"/>
                <a:gd name="T19" fmla="*/ 2147483646 h 568"/>
                <a:gd name="T20" fmla="*/ 2147483646 w 294"/>
                <a:gd name="T21" fmla="*/ 2147483646 h 568"/>
                <a:gd name="T22" fmla="*/ 2147483646 w 294"/>
                <a:gd name="T23" fmla="*/ 2147483646 h 568"/>
                <a:gd name="T24" fmla="*/ 2147483646 w 294"/>
                <a:gd name="T25" fmla="*/ 2147483646 h 568"/>
                <a:gd name="T26" fmla="*/ 0 w 294"/>
                <a:gd name="T27" fmla="*/ 2147483646 h 568"/>
                <a:gd name="T28" fmla="*/ 2147483646 w 294"/>
                <a:gd name="T29" fmla="*/ 2147483646 h 568"/>
                <a:gd name="T30" fmla="*/ 2147483646 w 294"/>
                <a:gd name="T31" fmla="*/ 2147483646 h 568"/>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457200" eaLnBrk="0" fontAlgn="base" hangingPunct="0">
                <a:spcBef>
                  <a:spcPct val="0"/>
                </a:spcBef>
                <a:spcAft>
                  <a:spcPct val="0"/>
                </a:spcAft>
              </a:pPr>
              <a:endParaRPr lang="en-US">
                <a:solidFill>
                  <a:prstClr val="black"/>
                </a:solidFill>
              </a:endParaRPr>
            </a:p>
          </p:txBody>
        </p:sp>
        <p:sp>
          <p:nvSpPr>
            <p:cNvPr id="1042" name="Freeform 35"/>
            <p:cNvSpPr>
              <a:spLocks/>
            </p:cNvSpPr>
            <p:nvPr/>
          </p:nvSpPr>
          <p:spPr bwMode="auto">
            <a:xfrm>
              <a:off x="7494331" y="5664590"/>
              <a:ext cx="99932" cy="209161"/>
            </a:xfrm>
            <a:custGeom>
              <a:avLst/>
              <a:gdLst>
                <a:gd name="T0" fmla="*/ 0 w 25"/>
                <a:gd name="T1" fmla="*/ 0 h 53"/>
                <a:gd name="T2" fmla="*/ 2147483646 w 25"/>
                <a:gd name="T3" fmla="*/ 2147483646 h 53"/>
                <a:gd name="T4" fmla="*/ 2147483646 w 25"/>
                <a:gd name="T5" fmla="*/ 2147483646 h 53"/>
                <a:gd name="T6" fmla="*/ 0 w 25"/>
                <a:gd name="T7" fmla="*/ 0 h 53"/>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457200" eaLnBrk="0" fontAlgn="base" hangingPunct="0">
                <a:spcBef>
                  <a:spcPct val="0"/>
                </a:spcBef>
                <a:spcAft>
                  <a:spcPct val="0"/>
                </a:spcAft>
              </a:pPr>
              <a:endParaRPr lang="en-US">
                <a:solidFill>
                  <a:prstClr val="black"/>
                </a:solidFill>
              </a:endParaRPr>
            </a:p>
          </p:txBody>
        </p:sp>
        <p:sp>
          <p:nvSpPr>
            <p:cNvPr id="1043" name="Freeform 36"/>
            <p:cNvSpPr>
              <a:spLocks/>
            </p:cNvSpPr>
            <p:nvPr/>
          </p:nvSpPr>
          <p:spPr bwMode="auto">
            <a:xfrm>
              <a:off x="7411493" y="5081833"/>
              <a:ext cx="114396" cy="559078"/>
            </a:xfrm>
            <a:custGeom>
              <a:avLst/>
              <a:gdLst>
                <a:gd name="T0" fmla="*/ 0 w 29"/>
                <a:gd name="T1" fmla="*/ 0 h 141"/>
                <a:gd name="T2" fmla="*/ 2147483646 w 29"/>
                <a:gd name="T3" fmla="*/ 2147483646 h 141"/>
                <a:gd name="T4" fmla="*/ 2147483646 w 29"/>
                <a:gd name="T5" fmla="*/ 2147483646 h 141"/>
                <a:gd name="T6" fmla="*/ 2147483646 w 29"/>
                <a:gd name="T7" fmla="*/ 2147483646 h 141"/>
                <a:gd name="T8" fmla="*/ 2147483646 w 29"/>
                <a:gd name="T9" fmla="*/ 2147483646 h 141"/>
                <a:gd name="T10" fmla="*/ 2147483646 w 29"/>
                <a:gd name="T11" fmla="*/ 2147483646 h 141"/>
                <a:gd name="T12" fmla="*/ 2147483646 w 29"/>
                <a:gd name="T13" fmla="*/ 2147483646 h 141"/>
                <a:gd name="T14" fmla="*/ 0 w 29"/>
                <a:gd name="T15" fmla="*/ 0 h 14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457200" eaLnBrk="0" fontAlgn="base" hangingPunct="0">
                <a:spcBef>
                  <a:spcPct val="0"/>
                </a:spcBef>
                <a:spcAft>
                  <a:spcPct val="0"/>
                </a:spcAft>
              </a:pPr>
              <a:endParaRPr lang="en-US">
                <a:solidFill>
                  <a:prstClr val="black"/>
                </a:solidFill>
              </a:endParaRPr>
            </a:p>
          </p:txBody>
        </p:sp>
        <p:sp>
          <p:nvSpPr>
            <p:cNvPr id="1044" name="Freeform 37"/>
            <p:cNvSpPr>
              <a:spLocks/>
            </p:cNvSpPr>
            <p:nvPr/>
          </p:nvSpPr>
          <p:spPr bwMode="auto">
            <a:xfrm>
              <a:off x="7411493" y="4977910"/>
              <a:ext cx="32872" cy="189429"/>
            </a:xfrm>
            <a:custGeom>
              <a:avLst/>
              <a:gdLst>
                <a:gd name="T0" fmla="*/ 0 w 8"/>
                <a:gd name="T1" fmla="*/ 2147483646 h 48"/>
                <a:gd name="T2" fmla="*/ 2147483646 w 8"/>
                <a:gd name="T3" fmla="*/ 2147483646 h 48"/>
                <a:gd name="T4" fmla="*/ 2147483646 w 8"/>
                <a:gd name="T5" fmla="*/ 2147483646 h 48"/>
                <a:gd name="T6" fmla="*/ 2147483646 w 8"/>
                <a:gd name="T7" fmla="*/ 2147483646 h 48"/>
                <a:gd name="T8" fmla="*/ 0 w 8"/>
                <a:gd name="T9" fmla="*/ 0 h 48"/>
                <a:gd name="T10" fmla="*/ 0 w 8"/>
                <a:gd name="T11" fmla="*/ 2147483646 h 48"/>
                <a:gd name="T12" fmla="*/ 0 w 8"/>
                <a:gd name="T13" fmla="*/ 2147483646 h 48"/>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457200" eaLnBrk="0" fontAlgn="base" hangingPunct="0">
                <a:spcBef>
                  <a:spcPct val="0"/>
                </a:spcBef>
                <a:spcAft>
                  <a:spcPct val="0"/>
                </a:spcAft>
              </a:pPr>
              <a:endParaRPr lang="en-US">
                <a:solidFill>
                  <a:prstClr val="black"/>
                </a:solidFill>
              </a:endParaRPr>
            </a:p>
          </p:txBody>
        </p:sp>
        <p:sp>
          <p:nvSpPr>
            <p:cNvPr id="1045" name="Freeform 38"/>
            <p:cNvSpPr>
              <a:spLocks/>
            </p:cNvSpPr>
            <p:nvPr/>
          </p:nvSpPr>
          <p:spPr bwMode="auto">
            <a:xfrm>
              <a:off x="7439105" y="5434381"/>
              <a:ext cx="174882" cy="439370"/>
            </a:xfrm>
            <a:custGeom>
              <a:avLst/>
              <a:gdLst>
                <a:gd name="T0" fmla="*/ 2147483646 w 44"/>
                <a:gd name="T1" fmla="*/ 2147483646 h 111"/>
                <a:gd name="T2" fmla="*/ 0 w 44"/>
                <a:gd name="T3" fmla="*/ 0 h 111"/>
                <a:gd name="T4" fmla="*/ 2147483646 w 44"/>
                <a:gd name="T5" fmla="*/ 2147483646 h 111"/>
                <a:gd name="T6" fmla="*/ 2147483646 w 44"/>
                <a:gd name="T7" fmla="*/ 2147483646 h 111"/>
                <a:gd name="T8" fmla="*/ 2147483646 w 44"/>
                <a:gd name="T9" fmla="*/ 2147483646 h 111"/>
                <a:gd name="T10" fmla="*/ 2147483646 w 44"/>
                <a:gd name="T11" fmla="*/ 2147483646 h 111"/>
                <a:gd name="T12" fmla="*/ 2147483646 w 44"/>
                <a:gd name="T13" fmla="*/ 2147483646 h 111"/>
                <a:gd name="T14" fmla="*/ 2147483646 w 44"/>
                <a:gd name="T15" fmla="*/ 2147483646 h 11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457200" eaLnBrk="0" fontAlgn="base" hangingPunct="0">
                <a:spcBef>
                  <a:spcPct val="0"/>
                </a:spcBef>
                <a:spcAft>
                  <a:spcPct val="0"/>
                </a:spcAft>
              </a:pPr>
              <a:endParaRPr lang="en-US">
                <a:solidFill>
                  <a:prstClr val="black"/>
                </a:solidFill>
              </a:endParaRPr>
            </a:p>
          </p:txBody>
        </p:sp>
      </p:grpSp>
      <p:sp>
        <p:nvSpPr>
          <p:cNvPr id="7" name="Rectangle 6"/>
          <p:cNvSpPr/>
          <p:nvPr/>
        </p:nvSpPr>
        <p:spPr>
          <a:xfrm>
            <a:off x="0" y="0"/>
            <a:ext cx="182563"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1029" name="Title Placeholder 1"/>
          <p:cNvSpPr>
            <a:spLocks noGrp="1"/>
          </p:cNvSpPr>
          <p:nvPr>
            <p:ph type="title"/>
          </p:nvPr>
        </p:nvSpPr>
        <p:spPr bwMode="auto">
          <a:xfrm>
            <a:off x="2592388" y="623888"/>
            <a:ext cx="8912225" cy="1281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title style</a:t>
            </a:r>
          </a:p>
        </p:txBody>
      </p:sp>
      <p:sp>
        <p:nvSpPr>
          <p:cNvPr id="1030" name="Text Placeholder 2"/>
          <p:cNvSpPr>
            <a:spLocks noGrp="1"/>
          </p:cNvSpPr>
          <p:nvPr>
            <p:ph type="body" idx="1"/>
          </p:nvPr>
        </p:nvSpPr>
        <p:spPr bwMode="auto">
          <a:xfrm>
            <a:off x="2589213" y="2133600"/>
            <a:ext cx="8915400" cy="388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10361613" y="6130925"/>
            <a:ext cx="1146175" cy="369888"/>
          </a:xfrm>
          <a:prstGeom prst="rect">
            <a:avLst/>
          </a:prstGeom>
        </p:spPr>
        <p:txBody>
          <a:bodyPr vert="horz" lIns="91440" tIns="45720" rIns="91440" bIns="45720" rtlCol="0" anchor="ctr"/>
          <a:lstStyle>
            <a:lvl1pPr algn="r" eaLnBrk="1" fontAlgn="auto" hangingPunct="1">
              <a:spcBef>
                <a:spcPts val="0"/>
              </a:spcBef>
              <a:spcAft>
                <a:spcPts val="0"/>
              </a:spcAft>
              <a:defRPr sz="900">
                <a:solidFill>
                  <a:schemeClr val="tx1">
                    <a:tint val="75000"/>
                  </a:schemeClr>
                </a:solidFill>
                <a:latin typeface="+mn-lt"/>
              </a:defRPr>
            </a:lvl1pPr>
          </a:lstStyle>
          <a:p>
            <a:pPr defTabSz="457200">
              <a:defRPr/>
            </a:pPr>
            <a:fld id="{EE0FC627-B50D-4E6A-B642-10E5B5B35DAD}" type="datetimeFigureOut">
              <a:rPr lang="en-US">
                <a:solidFill>
                  <a:prstClr val="black">
                    <a:tint val="75000"/>
                  </a:prstClr>
                </a:solidFill>
              </a:rPr>
              <a:pPr defTabSz="457200">
                <a:defRPr/>
              </a:pPr>
              <a:t>10/6/2016</a:t>
            </a:fld>
            <a:endParaRPr lang="en-US">
              <a:solidFill>
                <a:prstClr val="black">
                  <a:tint val="75000"/>
                </a:prstClr>
              </a:solidFill>
            </a:endParaRPr>
          </a:p>
        </p:txBody>
      </p:sp>
      <p:sp>
        <p:nvSpPr>
          <p:cNvPr id="5" name="Footer Placeholder 4"/>
          <p:cNvSpPr>
            <a:spLocks noGrp="1"/>
          </p:cNvSpPr>
          <p:nvPr>
            <p:ph type="ftr" sz="quarter" idx="3"/>
          </p:nvPr>
        </p:nvSpPr>
        <p:spPr>
          <a:xfrm>
            <a:off x="2589213" y="6135688"/>
            <a:ext cx="7620000" cy="365125"/>
          </a:xfrm>
          <a:prstGeom prst="rect">
            <a:avLst/>
          </a:prstGeom>
        </p:spPr>
        <p:txBody>
          <a:bodyPr vert="horz" lIns="91440" tIns="45720" rIns="91440" bIns="45720" rtlCol="0" anchor="ctr"/>
          <a:lstStyle>
            <a:lvl1pPr algn="l" eaLnBrk="1" fontAlgn="auto" hangingPunct="1">
              <a:spcBef>
                <a:spcPts val="0"/>
              </a:spcBef>
              <a:spcAft>
                <a:spcPts val="0"/>
              </a:spcAft>
              <a:defRPr sz="900">
                <a:solidFill>
                  <a:schemeClr val="tx1">
                    <a:tint val="75000"/>
                  </a:schemeClr>
                </a:solidFill>
                <a:latin typeface="+mn-lt"/>
              </a:defRPr>
            </a:lvl1pPr>
          </a:lstStyle>
          <a:p>
            <a:pPr defTabSz="457200">
              <a:defRPr/>
            </a:pPr>
            <a:endParaRPr lang="en-US">
              <a:solidFill>
                <a:prstClr val="black">
                  <a:tint val="75000"/>
                </a:prstClr>
              </a:solidFill>
            </a:endParaRPr>
          </a:p>
        </p:txBody>
      </p:sp>
      <p:sp>
        <p:nvSpPr>
          <p:cNvPr id="6" name="Slide Number Placeholder 5"/>
          <p:cNvSpPr>
            <a:spLocks noGrp="1"/>
          </p:cNvSpPr>
          <p:nvPr>
            <p:ph type="sldNum" sz="quarter" idx="4"/>
          </p:nvPr>
        </p:nvSpPr>
        <p:spPr bwMode="gray">
          <a:xfrm>
            <a:off x="531813" y="787400"/>
            <a:ext cx="779462"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2000">
                <a:solidFill>
                  <a:srgbClr val="FEFFFF"/>
                </a:solidFill>
              </a:defRPr>
            </a:lvl1pPr>
          </a:lstStyle>
          <a:p>
            <a:pPr defTabSz="457200" fontAlgn="base">
              <a:spcBef>
                <a:spcPct val="0"/>
              </a:spcBef>
              <a:spcAft>
                <a:spcPct val="0"/>
              </a:spcAft>
              <a:defRPr/>
            </a:pPr>
            <a:fld id="{A2C461CB-398C-49B2-A046-03CA9D239D11}" type="slidenum">
              <a:rPr lang="en-US"/>
              <a:pPr defTabSz="457200" fontAlgn="base">
                <a:spcBef>
                  <a:spcPct val="0"/>
                </a:spcBef>
                <a:spcAft>
                  <a:spcPct val="0"/>
                </a:spcAft>
                <a:defRPr/>
              </a:pPr>
              <a:t>‹#›</a:t>
            </a:fld>
            <a:endParaRPr lang="en-US"/>
          </a:p>
        </p:txBody>
      </p:sp>
    </p:spTree>
    <p:extLst>
      <p:ext uri="{BB962C8B-B14F-4D97-AF65-F5344CB8AC3E}">
        <p14:creationId xmlns:p14="http://schemas.microsoft.com/office/powerpoint/2010/main" val="154085093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0" fontAlgn="base" hangingPunct="0">
        <a:spcBef>
          <a:spcPct val="0"/>
        </a:spcBef>
        <a:spcAft>
          <a:spcPct val="0"/>
        </a:spcAft>
        <a:defRPr sz="3600" kern="1200">
          <a:solidFill>
            <a:srgbClr val="262626"/>
          </a:solidFill>
          <a:latin typeface="+mj-lt"/>
          <a:ea typeface="+mj-ea"/>
          <a:cs typeface="+mj-cs"/>
        </a:defRPr>
      </a:lvl1pPr>
      <a:lvl2pPr algn="l" defTabSz="457200" rtl="0" eaLnBrk="0" fontAlgn="base" hangingPunct="0">
        <a:spcBef>
          <a:spcPct val="0"/>
        </a:spcBef>
        <a:spcAft>
          <a:spcPct val="0"/>
        </a:spcAft>
        <a:defRPr sz="3600">
          <a:solidFill>
            <a:srgbClr val="262626"/>
          </a:solidFill>
          <a:latin typeface="Palatino Linotype" panose="02040502050505030304" pitchFamily="18" charset="0"/>
        </a:defRPr>
      </a:lvl2pPr>
      <a:lvl3pPr algn="l" defTabSz="457200" rtl="0" eaLnBrk="0" fontAlgn="base" hangingPunct="0">
        <a:spcBef>
          <a:spcPct val="0"/>
        </a:spcBef>
        <a:spcAft>
          <a:spcPct val="0"/>
        </a:spcAft>
        <a:defRPr sz="3600">
          <a:solidFill>
            <a:srgbClr val="262626"/>
          </a:solidFill>
          <a:latin typeface="Palatino Linotype" panose="02040502050505030304" pitchFamily="18" charset="0"/>
        </a:defRPr>
      </a:lvl3pPr>
      <a:lvl4pPr algn="l" defTabSz="457200" rtl="0" eaLnBrk="0" fontAlgn="base" hangingPunct="0">
        <a:spcBef>
          <a:spcPct val="0"/>
        </a:spcBef>
        <a:spcAft>
          <a:spcPct val="0"/>
        </a:spcAft>
        <a:defRPr sz="3600">
          <a:solidFill>
            <a:srgbClr val="262626"/>
          </a:solidFill>
          <a:latin typeface="Palatino Linotype" panose="02040502050505030304" pitchFamily="18" charset="0"/>
        </a:defRPr>
      </a:lvl4pPr>
      <a:lvl5pPr algn="l" defTabSz="457200" rtl="0" eaLnBrk="0" fontAlgn="base" hangingPunct="0">
        <a:spcBef>
          <a:spcPct val="0"/>
        </a:spcBef>
        <a:spcAft>
          <a:spcPct val="0"/>
        </a:spcAft>
        <a:defRPr sz="3600">
          <a:solidFill>
            <a:srgbClr val="262626"/>
          </a:solidFill>
          <a:latin typeface="Palatino Linotype" panose="02040502050505030304" pitchFamily="18"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0" fontAlgn="base" hangingPunct="0">
        <a:spcBef>
          <a:spcPts val="1000"/>
        </a:spcBef>
        <a:spcAft>
          <a:spcPct val="0"/>
        </a:spcAft>
        <a:buClr>
          <a:schemeClr val="accent1"/>
        </a:buClr>
        <a:buFont typeface="Wingdings 3" panose="05040102010807070707" pitchFamily="18" charset="2"/>
        <a:buChar char=""/>
        <a:defRPr sz="3200" kern="1200">
          <a:solidFill>
            <a:srgbClr val="404040"/>
          </a:solidFill>
          <a:latin typeface="+mn-lt"/>
          <a:ea typeface="+mn-ea"/>
          <a:cs typeface="+mn-cs"/>
        </a:defRPr>
      </a:lvl1pPr>
      <a:lvl2pPr marL="742950" indent="-285750" algn="l" defTabSz="457200" rtl="0" eaLnBrk="0" fontAlgn="base" hangingPunct="0">
        <a:spcBef>
          <a:spcPts val="1000"/>
        </a:spcBef>
        <a:spcAft>
          <a:spcPct val="0"/>
        </a:spcAft>
        <a:buClr>
          <a:schemeClr val="accent1"/>
        </a:buClr>
        <a:buFont typeface="Wingdings 3" panose="05040102010807070707" pitchFamily="18" charset="2"/>
        <a:buChar char=""/>
        <a:defRPr sz="1600" kern="1200">
          <a:solidFill>
            <a:srgbClr val="404040"/>
          </a:solidFill>
          <a:latin typeface="+mn-lt"/>
          <a:ea typeface="+mn-ea"/>
          <a:cs typeface="+mn-cs"/>
        </a:defRPr>
      </a:lvl2pPr>
      <a:lvl3pPr marL="1143000" indent="-228600" algn="l" defTabSz="457200" rtl="0" eaLnBrk="0" fontAlgn="base" hangingPunct="0">
        <a:spcBef>
          <a:spcPts val="1000"/>
        </a:spcBef>
        <a:spcAft>
          <a:spcPct val="0"/>
        </a:spcAft>
        <a:buClr>
          <a:schemeClr val="accent1"/>
        </a:buClr>
        <a:buFont typeface="Wingdings 3" panose="05040102010807070707" pitchFamily="18" charset="2"/>
        <a:buChar char=""/>
        <a:defRPr sz="1400" kern="1200">
          <a:solidFill>
            <a:srgbClr val="404040"/>
          </a:solidFill>
          <a:latin typeface="+mn-lt"/>
          <a:ea typeface="+mn-ea"/>
          <a:cs typeface="+mn-cs"/>
        </a:defRPr>
      </a:lvl3pPr>
      <a:lvl4pPr marL="1600200" indent="-228600" algn="l" defTabSz="457200" rtl="0" eaLnBrk="0" fontAlgn="base" hangingPunct="0">
        <a:spcBef>
          <a:spcPts val="1000"/>
        </a:spcBef>
        <a:spcAft>
          <a:spcPct val="0"/>
        </a:spcAft>
        <a:buClr>
          <a:schemeClr val="accent1"/>
        </a:buClr>
        <a:buFont typeface="Wingdings 3" panose="05040102010807070707" pitchFamily="18" charset="2"/>
        <a:buChar char=""/>
        <a:defRPr sz="1200" kern="1200">
          <a:solidFill>
            <a:srgbClr val="404040"/>
          </a:solidFill>
          <a:latin typeface="+mn-lt"/>
          <a:ea typeface="+mn-ea"/>
          <a:cs typeface="+mn-cs"/>
        </a:defRPr>
      </a:lvl4pPr>
      <a:lvl5pPr marL="2057400" indent="-228600" algn="l" defTabSz="457200" rtl="0" eaLnBrk="0" fontAlgn="base" hangingPunct="0">
        <a:spcBef>
          <a:spcPts val="1000"/>
        </a:spcBef>
        <a:spcAft>
          <a:spcPct val="0"/>
        </a:spcAft>
        <a:buClr>
          <a:schemeClr val="accent1"/>
        </a:buClr>
        <a:buFont typeface="Wingdings 3" panose="05040102010807070707" pitchFamily="18" charset="2"/>
        <a:buChar char=""/>
        <a:defRPr sz="1200" kern="1200">
          <a:solidFill>
            <a:srgbClr val="404040"/>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defTabSz="457200">
              <a:defRPr/>
            </a:pPr>
            <a:fld id="{EE0FC627-B50D-4E6A-B642-10E5B5B35DAD}" type="datetimeFigureOut">
              <a:rPr lang="en-US" smtClean="0">
                <a:solidFill>
                  <a:prstClr val="black">
                    <a:tint val="75000"/>
                  </a:prstClr>
                </a:solidFill>
              </a:rPr>
              <a:pPr defTabSz="457200">
                <a:defRPr/>
              </a:pPr>
              <a:t>10/6/2016</a:t>
            </a:fld>
            <a:endParaRPr lang="en-US">
              <a:solidFill>
                <a:prstClr val="black">
                  <a:tint val="75000"/>
                </a:prstClr>
              </a:solidFill>
            </a:endParaRPr>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defTabSz="457200">
              <a:defRPr/>
            </a:pPr>
            <a:endParaRPr lang="en-US">
              <a:solidFill>
                <a:prstClr val="black">
                  <a:tint val="75000"/>
                </a:prstClr>
              </a:solidFill>
            </a:endParaRPr>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pPr defTabSz="457200" fontAlgn="base">
              <a:spcBef>
                <a:spcPct val="0"/>
              </a:spcBef>
              <a:spcAft>
                <a:spcPct val="0"/>
              </a:spcAft>
              <a:defRPr/>
            </a:pPr>
            <a:fld id="{A2C461CB-398C-49B2-A046-03CA9D239D11}" type="slidenum">
              <a:rPr lang="en-US" smtClean="0">
                <a:solidFill>
                  <a:srgbClr val="90C226"/>
                </a:solidFill>
              </a:rPr>
              <a:pPr defTabSz="457200" fontAlgn="base">
                <a:spcBef>
                  <a:spcPct val="0"/>
                </a:spcBef>
                <a:spcAft>
                  <a:spcPct val="0"/>
                </a:spcAft>
                <a:defRPr/>
              </a:pPr>
              <a:t>‹#›</a:t>
            </a:fld>
            <a:endParaRPr lang="en-US">
              <a:solidFill>
                <a:srgbClr val="90C226"/>
              </a:solidFill>
            </a:endParaRPr>
          </a:p>
        </p:txBody>
      </p:sp>
    </p:spTree>
    <p:extLst>
      <p:ext uri="{BB962C8B-B14F-4D97-AF65-F5344CB8AC3E}">
        <p14:creationId xmlns:p14="http://schemas.microsoft.com/office/powerpoint/2010/main" val="2293167567"/>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2" Type="http://schemas.openxmlformats.org/officeDocument/2006/relationships/hyperlink" Target="http://nurseslabs.com/myocardial-infarction/" TargetMode="External"/><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2" Type="http://schemas.openxmlformats.org/officeDocument/2006/relationships/hyperlink" Target="http://nurseslabs.com/antihypertensive-drugs/" TargetMode="External"/><Relationship Id="rId1" Type="http://schemas.openxmlformats.org/officeDocument/2006/relationships/slideLayout" Target="../slideLayouts/slideLayout1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9.xml.rels><?xml version="1.0" encoding="UTF-8" standalone="yes"?>
<Relationships xmlns="http://schemas.openxmlformats.org/package/2006/relationships"><Relationship Id="rId2" Type="http://schemas.openxmlformats.org/officeDocument/2006/relationships/hyperlink" Target="http://nurseslabs.com/fetal-development/" TargetMode="External"/><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2" Type="http://schemas.openxmlformats.org/officeDocument/2006/relationships/hyperlink" Target="http://nurseslabs.com/13-surgery-perioperative-client-nursing-care-plans/" TargetMode="External"/><Relationship Id="rId1" Type="http://schemas.openxmlformats.org/officeDocument/2006/relationships/slideLayout" Target="../slideLayouts/slideLayout14.xml"/></Relationships>
</file>

<file path=ppt/slides/_rels/slide20.xml.rels><?xml version="1.0" encoding="UTF-8" standalone="yes"?>
<Relationships xmlns="http://schemas.openxmlformats.org/package/2006/relationships"><Relationship Id="rId3" Type="http://schemas.openxmlformats.org/officeDocument/2006/relationships/hyperlink" Target="http://nurseslabs.com/the-newborn/" TargetMode="External"/><Relationship Id="rId2" Type="http://schemas.openxmlformats.org/officeDocument/2006/relationships/hyperlink" Target="http://nurseslabs.com/hyperbilirubinemia-nursing-care-plans/" TargetMode="External"/><Relationship Id="rId1" Type="http://schemas.openxmlformats.org/officeDocument/2006/relationships/slideLayout" Target="../slideLayouts/slideLayout14.xml"/></Relationships>
</file>

<file path=ppt/slides/_rels/slide21.xml.rels><?xml version="1.0" encoding="UTF-8" standalone="yes"?>
<Relationships xmlns="http://schemas.openxmlformats.org/package/2006/relationships"><Relationship Id="rId2" Type="http://schemas.openxmlformats.org/officeDocument/2006/relationships/hyperlink" Target="http://nurseslabs.com/the-newborn/" TargetMode="External"/><Relationship Id="rId1" Type="http://schemas.openxmlformats.org/officeDocument/2006/relationships/slideLayout" Target="../slideLayouts/slideLayout1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2" Type="http://schemas.openxmlformats.org/officeDocument/2006/relationships/hyperlink" Target="http://nurseslabs.com/diuretics/" TargetMode="External"/><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50000"/>
            <a:lum/>
          </a:blip>
          <a:srcRect/>
          <a:tile tx="0" ty="0" sx="100000" sy="100000" flip="none" algn="ctr"/>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928254" y="2355273"/>
            <a:ext cx="8636694" cy="2374435"/>
          </a:xfrm>
          <a:pattFill prst="pct5">
            <a:fgClr>
              <a:schemeClr val="accent1"/>
            </a:fgClr>
            <a:bgClr>
              <a:schemeClr val="bg1"/>
            </a:bgClr>
          </a:pattFill>
        </p:spPr>
        <p:txBody>
          <a:bodyPr/>
          <a:lstStyle/>
          <a:p>
            <a:r>
              <a:rPr lang="en-US" dirty="0" smtClean="0">
                <a:solidFill>
                  <a:schemeClr val="accent5"/>
                </a:solidFill>
              </a:rPr>
              <a:t>MCQ </a:t>
            </a:r>
            <a:r>
              <a:rPr lang="en-US" dirty="0" smtClean="0">
                <a:solidFill>
                  <a:schemeClr val="accent5"/>
                </a:solidFill>
              </a:rPr>
              <a:t>for Nursing Students 2</a:t>
            </a:r>
            <a:br>
              <a:rPr lang="en-US" dirty="0" smtClean="0">
                <a:solidFill>
                  <a:schemeClr val="accent5"/>
                </a:solidFill>
              </a:rPr>
            </a:br>
            <a:endParaRPr lang="en-US" dirty="0">
              <a:solidFill>
                <a:schemeClr val="accent5"/>
              </a:solidFill>
            </a:endParaRPr>
          </a:p>
        </p:txBody>
      </p:sp>
    </p:spTree>
    <p:extLst>
      <p:ext uri="{BB962C8B-B14F-4D97-AF65-F5344CB8AC3E}">
        <p14:creationId xmlns:p14="http://schemas.microsoft.com/office/powerpoint/2010/main" val="350807443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7"/>
          <p:cNvSpPr>
            <a:spLocks noGrp="1"/>
          </p:cNvSpPr>
          <p:nvPr>
            <p:ph type="title"/>
          </p:nvPr>
        </p:nvSpPr>
        <p:spPr>
          <a:xfrm>
            <a:off x="247895" y="261937"/>
            <a:ext cx="11499850" cy="1201738"/>
          </a:xfrm>
        </p:spPr>
        <p:txBody>
          <a:bodyPr>
            <a:normAutofit/>
          </a:bodyPr>
          <a:lstStyle/>
          <a:p>
            <a:pPr eaLnBrk="1" hangingPunct="1"/>
            <a:r>
              <a:rPr lang="en-US" sz="2400" b="1" dirty="0"/>
              <a:t>The nurse is conducting nutrition counseling for a patient with </a:t>
            </a:r>
            <a:r>
              <a:rPr lang="en-US" sz="2400" b="1" dirty="0" err="1"/>
              <a:t>cholecystitis</a:t>
            </a:r>
            <a:r>
              <a:rPr lang="en-US" sz="2400" b="1" dirty="0"/>
              <a:t>. Which of the following information is important to communicate?</a:t>
            </a:r>
            <a:r>
              <a:rPr lang="en-US" sz="2400" b="1" dirty="0" smtClean="0"/>
              <a:t>   </a:t>
            </a:r>
            <a:endParaRPr lang="en-US" sz="2400" dirty="0" smtClean="0">
              <a:solidFill>
                <a:srgbClr val="002060"/>
              </a:solidFill>
            </a:endParaRPr>
          </a:p>
        </p:txBody>
      </p:sp>
      <p:sp>
        <p:nvSpPr>
          <p:cNvPr id="40963" name="Text Placeholder 9"/>
          <p:cNvSpPr>
            <a:spLocks noGrp="1"/>
          </p:cNvSpPr>
          <p:nvPr>
            <p:ph type="body" sz="quarter" idx="13"/>
          </p:nvPr>
        </p:nvSpPr>
        <p:spPr>
          <a:xfrm>
            <a:off x="549275" y="1463675"/>
            <a:ext cx="9880600" cy="2049463"/>
          </a:xfrm>
        </p:spPr>
        <p:txBody>
          <a:bodyPr/>
          <a:lstStyle/>
          <a:p>
            <a:pPr eaLnBrk="1" hangingPunct="1"/>
            <a:r>
              <a:rPr lang="en-US" dirty="0"/>
              <a:t>A. The patient must maintain a low calorie diet.</a:t>
            </a:r>
            <a:br>
              <a:rPr lang="en-US" dirty="0"/>
            </a:br>
            <a:r>
              <a:rPr lang="en-US" dirty="0"/>
              <a:t>B. The patient must maintain a high protein/low carbohydrate diet.</a:t>
            </a:r>
            <a:br>
              <a:rPr lang="en-US" dirty="0"/>
            </a:br>
            <a:r>
              <a:rPr lang="en-US" dirty="0"/>
              <a:t>C. The patient should limit sweets and sugary drinks.</a:t>
            </a:r>
            <a:br>
              <a:rPr lang="en-US" dirty="0"/>
            </a:br>
            <a:r>
              <a:rPr lang="en-US" dirty="0"/>
              <a:t>D. The patient should limit fatty foods.</a:t>
            </a:r>
            <a:endParaRPr lang="en-US" dirty="0" smtClean="0"/>
          </a:p>
        </p:txBody>
      </p:sp>
      <p:sp>
        <p:nvSpPr>
          <p:cNvPr id="9" name="Text Placeholder 8"/>
          <p:cNvSpPr>
            <a:spLocks noGrp="1"/>
          </p:cNvSpPr>
          <p:nvPr>
            <p:ph type="body" sz="half" idx="2"/>
          </p:nvPr>
        </p:nvSpPr>
        <p:spPr>
          <a:xfrm>
            <a:off x="1571625" y="4206875"/>
            <a:ext cx="10453688" cy="2445385"/>
          </a:xfrm>
        </p:spPr>
        <p:txBody>
          <a:bodyPr>
            <a:normAutofit/>
          </a:bodyPr>
          <a:lstStyle/>
          <a:p>
            <a:r>
              <a:rPr sz="2200" b="1" dirty="0" smtClean="0">
                <a:solidFill>
                  <a:srgbClr val="3608A8"/>
                </a:solidFill>
              </a:rPr>
              <a:t>The answer </a:t>
            </a:r>
            <a:r>
              <a:rPr sz="2200" b="1" smtClean="0">
                <a:solidFill>
                  <a:srgbClr val="3608A8"/>
                </a:solidFill>
              </a:rPr>
              <a:t>is  </a:t>
            </a:r>
            <a:r>
              <a:rPr sz="2200" b="1" dirty="0" smtClean="0">
                <a:solidFill>
                  <a:srgbClr val="3608A8"/>
                </a:solidFill>
              </a:rPr>
              <a:t>D</a:t>
            </a:r>
            <a:r>
              <a:rPr sz="2200" b="1" smtClean="0">
                <a:solidFill>
                  <a:srgbClr val="3608A8"/>
                </a:solidFill>
              </a:rPr>
              <a:t>. </a:t>
            </a:r>
            <a:r>
              <a:rPr sz="2400" b="1" smtClean="0"/>
              <a:t>The patient should limit fatty foods.</a:t>
            </a:r>
            <a:endParaRPr sz="2400" smtClean="0"/>
          </a:p>
          <a:p>
            <a:r>
              <a:rPr sz="2400" smtClean="0"/>
              <a:t>	Cholecystitis, inflammation of the gallbladder, is most commonly caused by the presence of gallstones, which may block bile (necessary for fat absorption) from entering the intestines. Patients should decrease dietary fat by limiting foods like fatty meats, fried foods, and creamy desserts to avoid irritation of the gallbladder.</a:t>
            </a:r>
            <a:endParaRPr sz="2400"/>
          </a:p>
        </p:txBody>
      </p:sp>
    </p:spTree>
    <p:extLst>
      <p:ext uri="{BB962C8B-B14F-4D97-AF65-F5344CB8AC3E}">
        <p14:creationId xmlns:p14="http://schemas.microsoft.com/office/powerpoint/2010/main" val="56558434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additive="base">
                                        <p:cTn id="7"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
                                            <p:txEl>
                                              <p:pRg st="1" end="1"/>
                                            </p:txEl>
                                          </p:spTgt>
                                        </p:tgtEl>
                                        <p:attrNameLst>
                                          <p:attrName>style.visibility</p:attrName>
                                        </p:attrNameLst>
                                      </p:cBhvr>
                                      <p:to>
                                        <p:strVal val="visible"/>
                                      </p:to>
                                    </p:set>
                                    <p:anim calcmode="lin" valueType="num">
                                      <p:cBhvr additive="base">
                                        <p:cTn id="13" dur="500" fill="hold"/>
                                        <p:tgtEl>
                                          <p:spTgt spid="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7"/>
          <p:cNvSpPr>
            <a:spLocks noGrp="1"/>
          </p:cNvSpPr>
          <p:nvPr>
            <p:ph type="title"/>
          </p:nvPr>
        </p:nvSpPr>
        <p:spPr>
          <a:xfrm>
            <a:off x="247895" y="261937"/>
            <a:ext cx="11499850" cy="1201738"/>
          </a:xfrm>
        </p:spPr>
        <p:txBody>
          <a:bodyPr>
            <a:normAutofit fontScale="90000"/>
          </a:bodyPr>
          <a:lstStyle/>
          <a:p>
            <a:pPr eaLnBrk="1" hangingPunct="1"/>
            <a:r>
              <a:rPr lang="en-US" sz="2400" b="1" smtClean="0"/>
              <a:t>. A patient admitted to the hospital with </a:t>
            </a:r>
            <a:r>
              <a:rPr lang="en-US" sz="2400" b="1" smtClean="0">
                <a:hlinkClick r:id="rId2"/>
              </a:rPr>
              <a:t>myocardial infarction</a:t>
            </a:r>
            <a:r>
              <a:rPr lang="en-US" sz="2400" b="1" smtClean="0"/>
              <a:t> develops severe pulmonary edema. Which of the following symptoms should the nurse expect the patient to exhibit?</a:t>
            </a:r>
            <a:r>
              <a:rPr lang="en-US" sz="2400" smtClean="0"/>
              <a:t/>
            </a:r>
            <a:br>
              <a:rPr lang="en-US" sz="2400" smtClean="0"/>
            </a:br>
            <a:r>
              <a:rPr lang="en-US" sz="2400" b="1" smtClean="0"/>
              <a:t>          </a:t>
            </a:r>
            <a:endParaRPr lang="en-US" sz="2400" dirty="0" smtClean="0">
              <a:solidFill>
                <a:srgbClr val="002060"/>
              </a:solidFill>
            </a:endParaRPr>
          </a:p>
        </p:txBody>
      </p:sp>
      <p:sp>
        <p:nvSpPr>
          <p:cNvPr id="40963" name="Text Placeholder 9"/>
          <p:cNvSpPr>
            <a:spLocks noGrp="1"/>
          </p:cNvSpPr>
          <p:nvPr>
            <p:ph type="body" sz="quarter" idx="13"/>
          </p:nvPr>
        </p:nvSpPr>
        <p:spPr>
          <a:xfrm>
            <a:off x="549275" y="1463675"/>
            <a:ext cx="9880600" cy="2049463"/>
          </a:xfrm>
        </p:spPr>
        <p:txBody>
          <a:bodyPr/>
          <a:lstStyle/>
          <a:p>
            <a:pPr eaLnBrk="1" hangingPunct="1"/>
            <a:r>
              <a:rPr lang="en-US" smtClean="0"/>
              <a:t>A. Slow, deep respirations.</a:t>
            </a:r>
            <a:br>
              <a:rPr lang="en-US" smtClean="0"/>
            </a:br>
            <a:r>
              <a:rPr lang="en-US" smtClean="0"/>
              <a:t>B. Stridor.</a:t>
            </a:r>
            <a:br>
              <a:rPr lang="en-US" smtClean="0"/>
            </a:br>
            <a:r>
              <a:rPr lang="en-US" smtClean="0"/>
              <a:t>C. Bradycardia.</a:t>
            </a:r>
            <a:br>
              <a:rPr lang="en-US" smtClean="0"/>
            </a:br>
            <a:r>
              <a:rPr lang="en-US" smtClean="0"/>
              <a:t>D. Air hunger.</a:t>
            </a:r>
          </a:p>
          <a:p>
            <a:pPr eaLnBrk="1" hangingPunct="1"/>
            <a:r>
              <a:rPr lang="en-US" smtClean="0"/>
              <a:t>         </a:t>
            </a:r>
            <a:endParaRPr lang="en-US" dirty="0" smtClean="0"/>
          </a:p>
        </p:txBody>
      </p:sp>
      <p:sp>
        <p:nvSpPr>
          <p:cNvPr id="9" name="Text Placeholder 8"/>
          <p:cNvSpPr>
            <a:spLocks noGrp="1"/>
          </p:cNvSpPr>
          <p:nvPr>
            <p:ph type="body" sz="half" idx="2"/>
          </p:nvPr>
        </p:nvSpPr>
        <p:spPr>
          <a:xfrm>
            <a:off x="1571625" y="4206875"/>
            <a:ext cx="10453688" cy="1704975"/>
          </a:xfrm>
        </p:spPr>
        <p:txBody>
          <a:bodyPr>
            <a:normAutofit fontScale="85000" lnSpcReduction="20000"/>
          </a:bodyPr>
          <a:lstStyle/>
          <a:p>
            <a:r>
              <a:rPr sz="2400" b="1" smtClean="0"/>
              <a:t>Answer: D. Air hunger.</a:t>
            </a:r>
            <a:endParaRPr sz="2400" smtClean="0"/>
          </a:p>
          <a:p>
            <a:r>
              <a:rPr sz="2400" smtClean="0"/>
              <a:t>Patients with pulmonary edema experience air hunger, anxiety, and agitation. Respiration is fast and shallow and heart rate increases. Stridor is noisy breathing caused by laryngeal swelling or spasm and is not associated with pulmonary edema.</a:t>
            </a:r>
          </a:p>
          <a:p>
            <a:r>
              <a:rPr sz="2400" smtClean="0">
                <a:solidFill>
                  <a:srgbClr val="00B050"/>
                </a:solidFill>
              </a:rPr>
              <a:t>           </a:t>
            </a:r>
            <a:endParaRPr lang="en-US" sz="2400" dirty="0">
              <a:solidFill>
                <a:srgbClr val="00B050"/>
              </a:solidFill>
            </a:endParaRPr>
          </a:p>
        </p:txBody>
      </p:sp>
    </p:spTree>
    <p:extLst>
      <p:ext uri="{BB962C8B-B14F-4D97-AF65-F5344CB8AC3E}">
        <p14:creationId xmlns:p14="http://schemas.microsoft.com/office/powerpoint/2010/main" val="43637148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additive="base">
                                        <p:cTn id="7"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
                                            <p:txEl>
                                              <p:pRg st="1" end="1"/>
                                            </p:txEl>
                                          </p:spTgt>
                                        </p:tgtEl>
                                        <p:attrNameLst>
                                          <p:attrName>style.visibility</p:attrName>
                                        </p:attrNameLst>
                                      </p:cBhvr>
                                      <p:to>
                                        <p:strVal val="visible"/>
                                      </p:to>
                                    </p:set>
                                    <p:anim calcmode="lin" valueType="num">
                                      <p:cBhvr additive="base">
                                        <p:cTn id="13" dur="500" fill="hold"/>
                                        <p:tgtEl>
                                          <p:spTgt spid="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7"/>
          <p:cNvSpPr>
            <a:spLocks noGrp="1"/>
          </p:cNvSpPr>
          <p:nvPr>
            <p:ph type="title"/>
          </p:nvPr>
        </p:nvSpPr>
        <p:spPr>
          <a:xfrm>
            <a:off x="247895" y="261937"/>
            <a:ext cx="11499850" cy="1201738"/>
          </a:xfrm>
        </p:spPr>
        <p:txBody>
          <a:bodyPr>
            <a:normAutofit/>
          </a:bodyPr>
          <a:lstStyle/>
          <a:p>
            <a:pPr eaLnBrk="1" hangingPunct="1"/>
            <a:r>
              <a:rPr lang="en-US" sz="2400" b="1" dirty="0"/>
              <a:t>A nurse is evaluating a postoperative patient and notes a moderate amount of serous drainage on the dressing 24 hours after surgery. Which of the following is the appropriate nursing action?</a:t>
            </a:r>
            <a:r>
              <a:rPr lang="en-US" sz="2400" b="1" dirty="0" smtClean="0"/>
              <a:t>  </a:t>
            </a:r>
            <a:endParaRPr lang="en-US" sz="2400" dirty="0" smtClean="0">
              <a:solidFill>
                <a:srgbClr val="002060"/>
              </a:solidFill>
            </a:endParaRPr>
          </a:p>
        </p:txBody>
      </p:sp>
      <p:sp>
        <p:nvSpPr>
          <p:cNvPr id="40963" name="Text Placeholder 9"/>
          <p:cNvSpPr>
            <a:spLocks noGrp="1"/>
          </p:cNvSpPr>
          <p:nvPr>
            <p:ph type="body" sz="quarter" idx="13"/>
          </p:nvPr>
        </p:nvSpPr>
        <p:spPr>
          <a:xfrm>
            <a:off x="890651" y="2304923"/>
            <a:ext cx="9880600" cy="2049463"/>
          </a:xfrm>
        </p:spPr>
        <p:txBody>
          <a:bodyPr/>
          <a:lstStyle/>
          <a:p>
            <a:pPr marL="457200" indent="-457200">
              <a:buAutoNum type="alphaUcPeriod"/>
            </a:pPr>
            <a:r>
              <a:rPr lang="en-US" smtClean="0"/>
              <a:t>Notify </a:t>
            </a:r>
            <a:r>
              <a:rPr lang="en-US" dirty="0"/>
              <a:t>the surgeon about evidence of infection immediately.</a:t>
            </a:r>
            <a:br>
              <a:rPr lang="en-US" dirty="0"/>
            </a:br>
            <a:r>
              <a:rPr lang="en-US" dirty="0"/>
              <a:t>B. Leave the dressing intact to avoid disturbing the wound site.</a:t>
            </a:r>
            <a:br>
              <a:rPr lang="en-US" dirty="0"/>
            </a:br>
            <a:r>
              <a:rPr lang="en-US" dirty="0"/>
              <a:t>C. Remove the dressing and leave the wound site open to air.</a:t>
            </a:r>
            <a:br>
              <a:rPr lang="en-US" dirty="0"/>
            </a:br>
            <a:r>
              <a:rPr lang="en-US" dirty="0"/>
              <a:t>D. Change the dressing and document the clean appearance of the wound site.</a:t>
            </a:r>
          </a:p>
          <a:p>
            <a:pPr eaLnBrk="1" hangingPunct="1"/>
            <a:r>
              <a:rPr lang="en-US" smtClean="0"/>
              <a:t> </a:t>
            </a:r>
            <a:endParaRPr lang="en-US" dirty="0" smtClean="0"/>
          </a:p>
        </p:txBody>
      </p:sp>
      <p:sp>
        <p:nvSpPr>
          <p:cNvPr id="9" name="Text Placeholder 8"/>
          <p:cNvSpPr>
            <a:spLocks noGrp="1"/>
          </p:cNvSpPr>
          <p:nvPr>
            <p:ph type="body" sz="half" idx="2"/>
          </p:nvPr>
        </p:nvSpPr>
        <p:spPr>
          <a:xfrm>
            <a:off x="1388745" y="4743323"/>
            <a:ext cx="10453688" cy="1931797"/>
          </a:xfrm>
        </p:spPr>
        <p:txBody>
          <a:bodyPr>
            <a:normAutofit fontScale="70000" lnSpcReduction="20000"/>
          </a:bodyPr>
          <a:lstStyle/>
          <a:p>
            <a:r>
              <a:rPr sz="2200" b="1" dirty="0" smtClean="0">
                <a:solidFill>
                  <a:srgbClr val="3608A8"/>
                </a:solidFill>
              </a:rPr>
              <a:t>The answer is  </a:t>
            </a:r>
            <a:r>
              <a:rPr sz="2200" b="1" dirty="0">
                <a:solidFill>
                  <a:srgbClr val="3608A8"/>
                </a:solidFill>
              </a:rPr>
              <a:t> D</a:t>
            </a:r>
            <a:r>
              <a:rPr sz="2200" b="1">
                <a:solidFill>
                  <a:srgbClr val="3608A8"/>
                </a:solidFill>
              </a:rPr>
              <a:t>. </a:t>
            </a:r>
            <a:r>
              <a:rPr sz="2200" b="1" smtClean="0">
                <a:solidFill>
                  <a:srgbClr val="3608A8"/>
                </a:solidFill>
              </a:rPr>
              <a:t>    </a:t>
            </a:r>
            <a:r>
              <a:rPr sz="2400" b="1" smtClean="0"/>
              <a:t>Change the dressing and document the clean appearance of the wound site.</a:t>
            </a:r>
            <a:endParaRPr sz="2400" smtClean="0"/>
          </a:p>
          <a:p>
            <a:r>
              <a:rPr sz="2400" smtClean="0"/>
              <a:t>A moderate amount of serous drainage from a recent surgical site is a sign of normal healing. Purulent drainage would indicate the presence of infection. A soiled dressing should be changed to avoid bacterial growth and to examine the appearance of the wound. The surgical site is typically covered by gauze dressings for a minimum of 48-72 hours to ensure that initial healing has begun.</a:t>
            </a:r>
          </a:p>
          <a:p>
            <a:r>
              <a:rPr sz="2400" smtClean="0">
                <a:solidFill>
                  <a:srgbClr val="00B050"/>
                </a:solidFill>
              </a:rPr>
              <a:t>         </a:t>
            </a:r>
            <a:endParaRPr lang="en-US" sz="2400" dirty="0">
              <a:solidFill>
                <a:srgbClr val="00B050"/>
              </a:solidFill>
            </a:endParaRPr>
          </a:p>
        </p:txBody>
      </p:sp>
    </p:spTree>
    <p:extLst>
      <p:ext uri="{BB962C8B-B14F-4D97-AF65-F5344CB8AC3E}">
        <p14:creationId xmlns:p14="http://schemas.microsoft.com/office/powerpoint/2010/main" val="252132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additive="base">
                                        <p:cTn id="7"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
                                            <p:txEl>
                                              <p:pRg st="1" end="1"/>
                                            </p:txEl>
                                          </p:spTgt>
                                        </p:tgtEl>
                                        <p:attrNameLst>
                                          <p:attrName>style.visibility</p:attrName>
                                        </p:attrNameLst>
                                      </p:cBhvr>
                                      <p:to>
                                        <p:strVal val="visible"/>
                                      </p:to>
                                    </p:set>
                                    <p:anim calcmode="lin" valueType="num">
                                      <p:cBhvr additive="base">
                                        <p:cTn id="13" dur="500" fill="hold"/>
                                        <p:tgtEl>
                                          <p:spTgt spid="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7"/>
          <p:cNvSpPr>
            <a:spLocks noGrp="1"/>
          </p:cNvSpPr>
          <p:nvPr>
            <p:ph type="title"/>
          </p:nvPr>
        </p:nvSpPr>
        <p:spPr>
          <a:xfrm>
            <a:off x="247895" y="261937"/>
            <a:ext cx="11499850" cy="1201738"/>
          </a:xfrm>
        </p:spPr>
        <p:txBody>
          <a:bodyPr>
            <a:normAutofit fontScale="90000"/>
          </a:bodyPr>
          <a:lstStyle/>
          <a:p>
            <a:pPr eaLnBrk="1" hangingPunct="1"/>
            <a:r>
              <a:rPr lang="en-US" sz="2400" b="1" dirty="0"/>
              <a:t>A patient returns to the emergency department less than 24 hours after having a fiberglass cast applied for a fractured right radius. Which of the following patient complaints would cause the nurse to be concerned about impaired perfusion to the limb?</a:t>
            </a:r>
            <a:r>
              <a:rPr lang="en-US" sz="2400" b="1" dirty="0" smtClean="0"/>
              <a:t> </a:t>
            </a:r>
            <a:endParaRPr lang="en-US" sz="2400" dirty="0" smtClean="0">
              <a:solidFill>
                <a:srgbClr val="002060"/>
              </a:solidFill>
            </a:endParaRPr>
          </a:p>
        </p:txBody>
      </p:sp>
      <p:sp>
        <p:nvSpPr>
          <p:cNvPr id="40963" name="Text Placeholder 9"/>
          <p:cNvSpPr>
            <a:spLocks noGrp="1"/>
          </p:cNvSpPr>
          <p:nvPr>
            <p:ph type="body" sz="quarter" idx="13"/>
          </p:nvPr>
        </p:nvSpPr>
        <p:spPr>
          <a:xfrm>
            <a:off x="549275" y="1463675"/>
            <a:ext cx="9880600" cy="2049463"/>
          </a:xfrm>
        </p:spPr>
        <p:txBody>
          <a:bodyPr/>
          <a:lstStyle/>
          <a:p>
            <a:pPr eaLnBrk="1" hangingPunct="1"/>
            <a:r>
              <a:rPr lang="en-US" dirty="0"/>
              <a:t>A. Severe itching under the cast.</a:t>
            </a:r>
            <a:br>
              <a:rPr lang="en-US" dirty="0"/>
            </a:br>
            <a:r>
              <a:rPr lang="en-US" dirty="0"/>
              <a:t>B. Severe pain in the right shoulder.</a:t>
            </a:r>
            <a:br>
              <a:rPr lang="en-US" dirty="0"/>
            </a:br>
            <a:r>
              <a:rPr lang="en-US" dirty="0"/>
              <a:t>C. Severe pain in the right lower arm.</a:t>
            </a:r>
            <a:br>
              <a:rPr lang="en-US" dirty="0"/>
            </a:br>
            <a:r>
              <a:rPr lang="en-US" dirty="0"/>
              <a:t>D. Increased warmth in the fingers.</a:t>
            </a:r>
            <a:r>
              <a:rPr lang="en-US" dirty="0" smtClean="0"/>
              <a:t>        </a:t>
            </a:r>
          </a:p>
        </p:txBody>
      </p:sp>
      <p:sp>
        <p:nvSpPr>
          <p:cNvPr id="9" name="Text Placeholder 8"/>
          <p:cNvSpPr>
            <a:spLocks noGrp="1"/>
          </p:cNvSpPr>
          <p:nvPr>
            <p:ph type="body" sz="half" idx="2"/>
          </p:nvPr>
        </p:nvSpPr>
        <p:spPr>
          <a:xfrm>
            <a:off x="1571625" y="4206875"/>
            <a:ext cx="10453688" cy="2445385"/>
          </a:xfrm>
        </p:spPr>
        <p:txBody>
          <a:bodyPr>
            <a:normAutofit fontScale="85000" lnSpcReduction="20000"/>
          </a:bodyPr>
          <a:lstStyle/>
          <a:p>
            <a:r>
              <a:rPr sz="2200" b="1" dirty="0" smtClean="0">
                <a:solidFill>
                  <a:srgbClr val="3608A8"/>
                </a:solidFill>
              </a:rPr>
              <a:t>The answer is   </a:t>
            </a:r>
            <a:r>
              <a:rPr sz="2200" b="1" dirty="0">
                <a:solidFill>
                  <a:srgbClr val="3608A8"/>
                </a:solidFill>
              </a:rPr>
              <a:t> C</a:t>
            </a:r>
            <a:r>
              <a:rPr sz="2200" b="1">
                <a:solidFill>
                  <a:srgbClr val="3608A8"/>
                </a:solidFill>
              </a:rPr>
              <a:t>. </a:t>
            </a:r>
            <a:r>
              <a:rPr sz="2200" b="1" smtClean="0">
                <a:solidFill>
                  <a:srgbClr val="3608A8"/>
                </a:solidFill>
              </a:rPr>
              <a:t>    </a:t>
            </a:r>
            <a:r>
              <a:rPr lang="en-US" sz="2400" b="1" smtClean="0"/>
              <a:t>Severe </a:t>
            </a:r>
            <a:r>
              <a:rPr lang="en-US" sz="2400" b="1" dirty="0"/>
              <a:t>pain in the right lower arm.</a:t>
            </a:r>
            <a:endParaRPr lang="en-US" sz="2400" dirty="0"/>
          </a:p>
          <a:p>
            <a:r>
              <a:rPr lang="en-US" sz="2400" dirty="0"/>
              <a:t>Impaired perfusion to the right lower arm as a result of a closed cast may cause neurovascular compromise and severe pain, requiring immediate cast removal. Itching under the cast is common and fairly benign. Neurovascular compromise in the arm would not cause pain in the shoulder, as perfusion there would not be affected. Impaired perfusion would cause the fingers to be cool and pale. Increased warmth would indicate increased blood flow or infection.</a:t>
            </a:r>
          </a:p>
          <a:p>
            <a:r>
              <a:rPr sz="2400" dirty="0" smtClean="0">
                <a:solidFill>
                  <a:srgbClr val="00B050"/>
                </a:solidFill>
              </a:rPr>
              <a:t>        </a:t>
            </a:r>
            <a:endParaRPr lang="en-US" sz="2400" dirty="0">
              <a:solidFill>
                <a:srgbClr val="00B050"/>
              </a:solidFill>
            </a:endParaRPr>
          </a:p>
        </p:txBody>
      </p:sp>
    </p:spTree>
    <p:extLst>
      <p:ext uri="{BB962C8B-B14F-4D97-AF65-F5344CB8AC3E}">
        <p14:creationId xmlns:p14="http://schemas.microsoft.com/office/powerpoint/2010/main" val="266640830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additive="base">
                                        <p:cTn id="7"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
                                            <p:txEl>
                                              <p:pRg st="1" end="1"/>
                                            </p:txEl>
                                          </p:spTgt>
                                        </p:tgtEl>
                                        <p:attrNameLst>
                                          <p:attrName>style.visibility</p:attrName>
                                        </p:attrNameLst>
                                      </p:cBhvr>
                                      <p:to>
                                        <p:strVal val="visible"/>
                                      </p:to>
                                    </p:set>
                                    <p:anim calcmode="lin" valueType="num">
                                      <p:cBhvr additive="base">
                                        <p:cTn id="13" dur="500" fill="hold"/>
                                        <p:tgtEl>
                                          <p:spTgt spid="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7"/>
          <p:cNvSpPr>
            <a:spLocks noGrp="1"/>
          </p:cNvSpPr>
          <p:nvPr>
            <p:ph type="title"/>
          </p:nvPr>
        </p:nvSpPr>
        <p:spPr>
          <a:xfrm>
            <a:off x="247895" y="0"/>
            <a:ext cx="11499850" cy="1201738"/>
          </a:xfrm>
        </p:spPr>
        <p:txBody>
          <a:bodyPr>
            <a:normAutofit/>
          </a:bodyPr>
          <a:lstStyle/>
          <a:p>
            <a:pPr eaLnBrk="1" hangingPunct="1"/>
            <a:r>
              <a:rPr lang="en-US" sz="2400" b="1" dirty="0"/>
              <a:t> An older patient with osteoarthritis is preparing for discharge. Which of the following information is correct.</a:t>
            </a:r>
            <a:r>
              <a:rPr lang="en-US" sz="2400" b="1" dirty="0" smtClean="0"/>
              <a:t>   </a:t>
            </a:r>
            <a:endParaRPr lang="en-US" sz="2400" dirty="0" smtClean="0">
              <a:solidFill>
                <a:srgbClr val="002060"/>
              </a:solidFill>
            </a:endParaRPr>
          </a:p>
        </p:txBody>
      </p:sp>
      <p:sp>
        <p:nvSpPr>
          <p:cNvPr id="40963" name="Text Placeholder 9"/>
          <p:cNvSpPr>
            <a:spLocks noGrp="1"/>
          </p:cNvSpPr>
          <p:nvPr>
            <p:ph type="body" sz="quarter" idx="13"/>
          </p:nvPr>
        </p:nvSpPr>
        <p:spPr>
          <a:xfrm>
            <a:off x="1064226" y="1077389"/>
            <a:ext cx="10702657" cy="2586546"/>
          </a:xfrm>
        </p:spPr>
        <p:txBody>
          <a:bodyPr/>
          <a:lstStyle/>
          <a:p>
            <a:pPr eaLnBrk="1" hangingPunct="1"/>
            <a:r>
              <a:rPr lang="en-US" dirty="0"/>
              <a:t>A. Increased physical activity and daily exercise will help decrease discomfort associated with the condition.</a:t>
            </a:r>
            <a:br>
              <a:rPr lang="en-US" dirty="0"/>
            </a:br>
            <a:r>
              <a:rPr lang="en-US" dirty="0"/>
              <a:t>B. Joint pain will diminish after a full night of rest.</a:t>
            </a:r>
            <a:br>
              <a:rPr lang="en-US" dirty="0"/>
            </a:br>
            <a:r>
              <a:rPr lang="en-US" dirty="0"/>
              <a:t>C. Nonsteroidal anti-inflammatory medications should be taken on an empty stomach.</a:t>
            </a:r>
            <a:br>
              <a:rPr lang="en-US" dirty="0"/>
            </a:br>
            <a:r>
              <a:rPr lang="en-US" dirty="0"/>
              <a:t>D. Acetaminophen (Tylenol) is a more effective anti-inflammatory than ibuprofen (</a:t>
            </a:r>
            <a:r>
              <a:rPr lang="en-US" dirty="0" smtClean="0"/>
              <a:t>Motrin).</a:t>
            </a:r>
          </a:p>
        </p:txBody>
      </p:sp>
      <p:sp>
        <p:nvSpPr>
          <p:cNvPr id="9" name="Text Placeholder 8"/>
          <p:cNvSpPr>
            <a:spLocks noGrp="1"/>
          </p:cNvSpPr>
          <p:nvPr>
            <p:ph type="body" sz="half" idx="2"/>
          </p:nvPr>
        </p:nvSpPr>
        <p:spPr>
          <a:xfrm>
            <a:off x="1738312" y="3909060"/>
            <a:ext cx="10453688" cy="2948940"/>
          </a:xfrm>
        </p:spPr>
        <p:txBody>
          <a:bodyPr>
            <a:normAutofit lnSpcReduction="10000"/>
          </a:bodyPr>
          <a:lstStyle/>
          <a:p>
            <a:r>
              <a:rPr sz="2200" b="1" dirty="0" smtClean="0">
                <a:solidFill>
                  <a:srgbClr val="3608A8"/>
                </a:solidFill>
              </a:rPr>
              <a:t>The answer is  </a:t>
            </a:r>
            <a:r>
              <a:rPr sz="2200" b="1">
                <a:solidFill>
                  <a:srgbClr val="3608A8"/>
                </a:solidFill>
              </a:rPr>
              <a:t> </a:t>
            </a:r>
            <a:r>
              <a:rPr sz="2400" b="1" smtClean="0"/>
              <a:t>: A. Increased physical activity and daily exercise will help decrease discomfort associated with the condition.</a:t>
            </a:r>
            <a:endParaRPr sz="2400" smtClean="0"/>
          </a:p>
          <a:p>
            <a:r>
              <a:rPr sz="2400" smtClean="0"/>
              <a:t>Physical activity and daily exercise can help to improve movement and decrease pain in osteoarthritis. Joint pain and stiffness are often at their worst during the early morning after several hours of decreased movement. Acetaminophen is a pain reliever, but does not have anti-inflammatory activity. Ibuprofen is a strong anti-inflammatory, but should always be taken with food to avoid GI distress.</a:t>
            </a:r>
            <a:endParaRPr sz="2400"/>
          </a:p>
        </p:txBody>
      </p:sp>
    </p:spTree>
    <p:extLst>
      <p:ext uri="{BB962C8B-B14F-4D97-AF65-F5344CB8AC3E}">
        <p14:creationId xmlns:p14="http://schemas.microsoft.com/office/powerpoint/2010/main" val="123989101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additive="base">
                                        <p:cTn id="7"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
                                            <p:txEl>
                                              <p:pRg st="1" end="1"/>
                                            </p:txEl>
                                          </p:spTgt>
                                        </p:tgtEl>
                                        <p:attrNameLst>
                                          <p:attrName>style.visibility</p:attrName>
                                        </p:attrNameLst>
                                      </p:cBhvr>
                                      <p:to>
                                        <p:strVal val="visible"/>
                                      </p:to>
                                    </p:set>
                                    <p:anim calcmode="lin" valueType="num">
                                      <p:cBhvr additive="base">
                                        <p:cTn id="13" dur="500" fill="hold"/>
                                        <p:tgtEl>
                                          <p:spTgt spid="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7"/>
          <p:cNvSpPr>
            <a:spLocks noGrp="1"/>
          </p:cNvSpPr>
          <p:nvPr>
            <p:ph type="title"/>
          </p:nvPr>
        </p:nvSpPr>
        <p:spPr>
          <a:xfrm>
            <a:off x="247895" y="261937"/>
            <a:ext cx="11499850" cy="1201738"/>
          </a:xfrm>
        </p:spPr>
        <p:txBody>
          <a:bodyPr>
            <a:normAutofit/>
          </a:bodyPr>
          <a:lstStyle/>
          <a:p>
            <a:pPr eaLnBrk="1" hangingPunct="1"/>
            <a:r>
              <a:rPr lang="en-US" sz="2400" b="1" dirty="0"/>
              <a:t>Which patient should NOT be prescribed alendronate (Fosamax) for osteoporosis?</a:t>
            </a:r>
            <a:endParaRPr lang="en-US" sz="2400" dirty="0" smtClean="0">
              <a:solidFill>
                <a:srgbClr val="002060"/>
              </a:solidFill>
            </a:endParaRPr>
          </a:p>
        </p:txBody>
      </p:sp>
      <p:sp>
        <p:nvSpPr>
          <p:cNvPr id="40963" name="Text Placeholder 9"/>
          <p:cNvSpPr>
            <a:spLocks noGrp="1"/>
          </p:cNvSpPr>
          <p:nvPr>
            <p:ph type="body" sz="quarter" idx="13"/>
          </p:nvPr>
        </p:nvSpPr>
        <p:spPr>
          <a:xfrm>
            <a:off x="549275" y="1463675"/>
            <a:ext cx="9880600" cy="2049463"/>
          </a:xfrm>
        </p:spPr>
        <p:txBody>
          <a:bodyPr/>
          <a:lstStyle/>
          <a:p>
            <a:pPr eaLnBrk="1" hangingPunct="1"/>
            <a:r>
              <a:rPr lang="en-US" dirty="0"/>
              <a:t>A. A female patient being treated for high blood pressure with an ACE inhibitor.</a:t>
            </a:r>
            <a:br>
              <a:rPr lang="en-US" dirty="0"/>
            </a:br>
            <a:r>
              <a:rPr lang="en-US" dirty="0"/>
              <a:t>B. A patient who is allergic to iodine/shellfish.</a:t>
            </a:r>
            <a:br>
              <a:rPr lang="en-US" dirty="0"/>
            </a:br>
            <a:r>
              <a:rPr lang="en-US" dirty="0"/>
              <a:t>C. A patient on a calorie restricted diet.</a:t>
            </a:r>
            <a:br>
              <a:rPr lang="en-US" dirty="0"/>
            </a:br>
            <a:r>
              <a:rPr lang="en-US" dirty="0"/>
              <a:t>D. A patient on bed rest who must maintain a supine position.</a:t>
            </a:r>
            <a:endParaRPr lang="en-US" dirty="0" smtClean="0"/>
          </a:p>
        </p:txBody>
      </p:sp>
      <p:sp>
        <p:nvSpPr>
          <p:cNvPr id="9" name="Text Placeholder 8"/>
          <p:cNvSpPr>
            <a:spLocks noGrp="1"/>
          </p:cNvSpPr>
          <p:nvPr>
            <p:ph type="body" sz="half" idx="2"/>
          </p:nvPr>
        </p:nvSpPr>
        <p:spPr>
          <a:xfrm>
            <a:off x="1571625" y="4206875"/>
            <a:ext cx="10453688" cy="2925445"/>
          </a:xfrm>
        </p:spPr>
        <p:txBody>
          <a:bodyPr>
            <a:normAutofit fontScale="92500" lnSpcReduction="10000"/>
          </a:bodyPr>
          <a:lstStyle/>
          <a:p>
            <a:r>
              <a:rPr sz="2200" b="1" dirty="0" smtClean="0">
                <a:solidFill>
                  <a:srgbClr val="3608A8"/>
                </a:solidFill>
              </a:rPr>
              <a:t>The answer is  </a:t>
            </a:r>
            <a:r>
              <a:rPr sz="2200" b="1" dirty="0">
                <a:solidFill>
                  <a:srgbClr val="3608A8"/>
                </a:solidFill>
              </a:rPr>
              <a:t> D</a:t>
            </a:r>
            <a:r>
              <a:rPr sz="2200" b="1">
                <a:solidFill>
                  <a:srgbClr val="3608A8"/>
                </a:solidFill>
              </a:rPr>
              <a:t>. </a:t>
            </a:r>
            <a:r>
              <a:rPr sz="2200" b="1" smtClean="0">
                <a:solidFill>
                  <a:srgbClr val="3608A8"/>
                </a:solidFill>
              </a:rPr>
              <a:t>    </a:t>
            </a:r>
            <a:r>
              <a:rPr lang="en-US" sz="2400" b="1" smtClean="0"/>
              <a:t>A </a:t>
            </a:r>
            <a:r>
              <a:rPr lang="en-US" sz="2400" b="1" dirty="0"/>
              <a:t>patient on bed rest who must maintain a supine position.</a:t>
            </a:r>
            <a:endParaRPr lang="en-US" sz="2400" dirty="0"/>
          </a:p>
          <a:p>
            <a:r>
              <a:rPr lang="en-US" sz="2400" dirty="0"/>
              <a:t>Alendronate can cause significant gastrointestinal side effects, such as esophageal irritation, so it should not be taken if a patient must stay in supine position. It should be taken upon rising in the morning with 8 ounces of water on an empty stomach to increase absorption. The patient should not eat or drink for 30 minutes after administration and should not lie down. </a:t>
            </a:r>
            <a:r>
              <a:rPr lang="en-US" sz="2400" dirty="0">
                <a:hlinkClick r:id="rId2"/>
              </a:rPr>
              <a:t>ACE inhibitors</a:t>
            </a:r>
            <a:r>
              <a:rPr lang="en-US" sz="2400" dirty="0"/>
              <a:t> are not contraindicated with alendronate and there is no iodine allergy relationship.</a:t>
            </a:r>
          </a:p>
          <a:p>
            <a:r>
              <a:rPr sz="2400" dirty="0" smtClean="0">
                <a:solidFill>
                  <a:srgbClr val="00B050"/>
                </a:solidFill>
              </a:rPr>
              <a:t>         </a:t>
            </a:r>
            <a:endParaRPr lang="en-US" sz="2400" dirty="0">
              <a:solidFill>
                <a:srgbClr val="00B050"/>
              </a:solidFill>
            </a:endParaRPr>
          </a:p>
        </p:txBody>
      </p:sp>
    </p:spTree>
    <p:extLst>
      <p:ext uri="{BB962C8B-B14F-4D97-AF65-F5344CB8AC3E}">
        <p14:creationId xmlns:p14="http://schemas.microsoft.com/office/powerpoint/2010/main" val="122696638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additive="base">
                                        <p:cTn id="7"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
                                            <p:txEl>
                                              <p:pRg st="1" end="1"/>
                                            </p:txEl>
                                          </p:spTgt>
                                        </p:tgtEl>
                                        <p:attrNameLst>
                                          <p:attrName>style.visibility</p:attrName>
                                        </p:attrNameLst>
                                      </p:cBhvr>
                                      <p:to>
                                        <p:strVal val="visible"/>
                                      </p:to>
                                    </p:set>
                                    <p:anim calcmode="lin" valueType="num">
                                      <p:cBhvr additive="base">
                                        <p:cTn id="13" dur="500" fill="hold"/>
                                        <p:tgtEl>
                                          <p:spTgt spid="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9">
                                            <p:txEl>
                                              <p:pRg st="2" end="2"/>
                                            </p:txEl>
                                          </p:spTgt>
                                        </p:tgtEl>
                                        <p:attrNameLst>
                                          <p:attrName>style.visibility</p:attrName>
                                        </p:attrNameLst>
                                      </p:cBhvr>
                                      <p:to>
                                        <p:strVal val="visible"/>
                                      </p:to>
                                    </p:set>
                                    <p:anim calcmode="lin" valueType="num">
                                      <p:cBhvr additive="base">
                                        <p:cTn id="19" dur="500" fill="hold"/>
                                        <p:tgtEl>
                                          <p:spTgt spid="9">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9">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7"/>
          <p:cNvSpPr>
            <a:spLocks noGrp="1"/>
          </p:cNvSpPr>
          <p:nvPr>
            <p:ph type="title"/>
          </p:nvPr>
        </p:nvSpPr>
        <p:spPr>
          <a:xfrm>
            <a:off x="247895" y="261937"/>
            <a:ext cx="11499850" cy="1201738"/>
          </a:xfrm>
        </p:spPr>
        <p:txBody>
          <a:bodyPr>
            <a:normAutofit/>
          </a:bodyPr>
          <a:lstStyle/>
          <a:p>
            <a:pPr eaLnBrk="1" hangingPunct="1"/>
            <a:r>
              <a:rPr lang="en-US" sz="2400" b="1" dirty="0"/>
              <a:t>Which of the following strategies is NOT effective for prevention of Lyme disease?</a:t>
            </a:r>
            <a:endParaRPr lang="en-US" sz="2400" dirty="0" smtClean="0">
              <a:solidFill>
                <a:srgbClr val="002060"/>
              </a:solidFill>
            </a:endParaRPr>
          </a:p>
        </p:txBody>
      </p:sp>
      <p:sp>
        <p:nvSpPr>
          <p:cNvPr id="40963" name="Text Placeholder 9"/>
          <p:cNvSpPr>
            <a:spLocks noGrp="1"/>
          </p:cNvSpPr>
          <p:nvPr>
            <p:ph type="body" sz="quarter" idx="13"/>
          </p:nvPr>
        </p:nvSpPr>
        <p:spPr>
          <a:xfrm>
            <a:off x="549275" y="1463675"/>
            <a:ext cx="9880600" cy="2049463"/>
          </a:xfrm>
        </p:spPr>
        <p:txBody>
          <a:bodyPr/>
          <a:lstStyle/>
          <a:p>
            <a:pPr eaLnBrk="1" hangingPunct="1"/>
            <a:r>
              <a:rPr lang="en-US" dirty="0"/>
              <a:t>A. Insect repellant on the skin and clothes when in a Lyme endemic area.</a:t>
            </a:r>
            <a:br>
              <a:rPr lang="en-US" dirty="0"/>
            </a:br>
            <a:r>
              <a:rPr lang="en-US" dirty="0"/>
              <a:t>B. Long sleeved shirts and long pants.</a:t>
            </a:r>
            <a:br>
              <a:rPr lang="en-US" dirty="0"/>
            </a:br>
            <a:r>
              <a:rPr lang="en-US" dirty="0"/>
              <a:t>C. Prophylactic antibiotic therapy prior to anticipated exposure to ticks.</a:t>
            </a:r>
            <a:br>
              <a:rPr lang="en-US" dirty="0"/>
            </a:br>
            <a:r>
              <a:rPr lang="en-US" dirty="0"/>
              <a:t>D. Careful examination of skin and hair for ticks following anticipated exposure.</a:t>
            </a:r>
            <a:endParaRPr lang="en-US" dirty="0" smtClean="0"/>
          </a:p>
        </p:txBody>
      </p:sp>
      <p:sp>
        <p:nvSpPr>
          <p:cNvPr id="2" name="Text Placeholder 1"/>
          <p:cNvSpPr>
            <a:spLocks noGrp="1"/>
          </p:cNvSpPr>
          <p:nvPr>
            <p:ph type="body" sz="half" idx="2"/>
          </p:nvPr>
        </p:nvSpPr>
        <p:spPr>
          <a:xfrm>
            <a:off x="891540" y="4183380"/>
            <a:ext cx="10856205" cy="2514600"/>
          </a:xfrm>
        </p:spPr>
        <p:txBody>
          <a:bodyPr>
            <a:normAutofit fontScale="70000" lnSpcReduction="20000"/>
          </a:bodyPr>
          <a:lstStyle/>
          <a:p>
            <a:r>
              <a:rPr sz="2600" b="1" dirty="0">
                <a:solidFill>
                  <a:srgbClr val="3608A8"/>
                </a:solidFill>
              </a:rPr>
              <a:t>Answer: </a:t>
            </a:r>
            <a:r>
              <a:rPr sz="2600" b="1" dirty="0" smtClean="0">
                <a:solidFill>
                  <a:srgbClr val="3608A8"/>
                </a:solidFill>
              </a:rPr>
              <a:t> is C</a:t>
            </a:r>
            <a:r>
              <a:rPr sz="2600" b="1">
                <a:solidFill>
                  <a:srgbClr val="3608A8"/>
                </a:solidFill>
              </a:rPr>
              <a:t>. </a:t>
            </a:r>
            <a:r>
              <a:rPr sz="2600" b="1" smtClean="0">
                <a:solidFill>
                  <a:srgbClr val="3608A8"/>
                </a:solidFill>
              </a:rPr>
              <a:t>    </a:t>
            </a:r>
            <a:r>
              <a:rPr lang="en-US" b="1" smtClean="0"/>
              <a:t>Prophylactic </a:t>
            </a:r>
            <a:r>
              <a:rPr lang="en-US" b="1" dirty="0"/>
              <a:t>antibiotic therapy prior to anticipated exposure to ticks.</a:t>
            </a:r>
            <a:endParaRPr lang="en-US" dirty="0"/>
          </a:p>
          <a:p>
            <a:r>
              <a:rPr lang="en-US" dirty="0"/>
              <a:t>Prophylactic use of antibiotics is not indicated to prevent Lyme disease. Antibiotics are used only when symptoms develop following a tick bite. Insect repellant should be used on skin and clothing when exposure is anticipated. Clothing should be designed to cover as much exposed area as possible to provide an effective barrier. Close examination of skin and hair can reveal the presence of a tick before a bite occurs.</a:t>
            </a:r>
          </a:p>
        </p:txBody>
      </p:sp>
    </p:spTree>
    <p:extLst>
      <p:ext uri="{BB962C8B-B14F-4D97-AF65-F5344CB8AC3E}">
        <p14:creationId xmlns:p14="http://schemas.microsoft.com/office/powerpoint/2010/main" val="300515403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7"/>
          <p:cNvSpPr>
            <a:spLocks noGrp="1"/>
          </p:cNvSpPr>
          <p:nvPr>
            <p:ph type="title"/>
          </p:nvPr>
        </p:nvSpPr>
        <p:spPr>
          <a:xfrm>
            <a:off x="247895" y="261937"/>
            <a:ext cx="11499850" cy="1201738"/>
          </a:xfrm>
        </p:spPr>
        <p:txBody>
          <a:bodyPr>
            <a:normAutofit/>
          </a:bodyPr>
          <a:lstStyle/>
          <a:p>
            <a:pPr eaLnBrk="1" hangingPunct="1"/>
            <a:r>
              <a:rPr lang="en-US" sz="2400" b="1" dirty="0"/>
              <a:t>A nurse is performing routine assessment of an IV site in a patient receiving both IV fluids and medications through the line. Which of the following would indicate the need for discontinuation of the IV line as the next nursing action?</a:t>
            </a:r>
            <a:endParaRPr lang="en-US" sz="2400" dirty="0" smtClean="0">
              <a:solidFill>
                <a:srgbClr val="002060"/>
              </a:solidFill>
            </a:endParaRPr>
          </a:p>
        </p:txBody>
      </p:sp>
      <p:sp>
        <p:nvSpPr>
          <p:cNvPr id="40963" name="Text Placeholder 9"/>
          <p:cNvSpPr>
            <a:spLocks noGrp="1"/>
          </p:cNvSpPr>
          <p:nvPr>
            <p:ph type="body" sz="quarter" idx="13"/>
          </p:nvPr>
        </p:nvSpPr>
        <p:spPr>
          <a:xfrm>
            <a:off x="455490" y="1810543"/>
            <a:ext cx="9880600" cy="2049463"/>
          </a:xfrm>
        </p:spPr>
        <p:txBody>
          <a:bodyPr/>
          <a:lstStyle/>
          <a:p>
            <a:pPr eaLnBrk="1" hangingPunct="1"/>
            <a:r>
              <a:rPr lang="en-US" dirty="0"/>
              <a:t>A. The patient complains of pain on movement.</a:t>
            </a:r>
            <a:br>
              <a:rPr lang="en-US" dirty="0"/>
            </a:br>
            <a:r>
              <a:rPr lang="en-US" dirty="0"/>
              <a:t>B. The area proximal to the insertion site is reddened, warm, and painful.</a:t>
            </a:r>
            <a:br>
              <a:rPr lang="en-US" dirty="0"/>
            </a:br>
            <a:r>
              <a:rPr lang="en-US" dirty="0"/>
              <a:t>C. The IV solution is infusing too slowly, particularly when the limb is elevated.</a:t>
            </a:r>
            <a:br>
              <a:rPr lang="en-US" dirty="0"/>
            </a:br>
            <a:r>
              <a:rPr lang="en-US" dirty="0"/>
              <a:t>D. A hematoma is visible in the area of the IV insertion site.</a:t>
            </a:r>
            <a:endParaRPr lang="en-US" dirty="0" smtClean="0"/>
          </a:p>
        </p:txBody>
      </p:sp>
      <p:sp>
        <p:nvSpPr>
          <p:cNvPr id="9" name="Text Placeholder 8"/>
          <p:cNvSpPr>
            <a:spLocks noGrp="1"/>
          </p:cNvSpPr>
          <p:nvPr>
            <p:ph type="body" sz="half" idx="2"/>
          </p:nvPr>
        </p:nvSpPr>
        <p:spPr>
          <a:xfrm>
            <a:off x="1571625" y="4206875"/>
            <a:ext cx="10453688" cy="2651125"/>
          </a:xfrm>
        </p:spPr>
        <p:txBody>
          <a:bodyPr>
            <a:normAutofit fontScale="77500" lnSpcReduction="20000"/>
          </a:bodyPr>
          <a:lstStyle/>
          <a:p>
            <a:r>
              <a:rPr sz="2200" b="1" dirty="0" smtClean="0">
                <a:solidFill>
                  <a:srgbClr val="3608A8"/>
                </a:solidFill>
              </a:rPr>
              <a:t>The answer is  </a:t>
            </a:r>
            <a:r>
              <a:rPr sz="2200" b="1" dirty="0">
                <a:solidFill>
                  <a:srgbClr val="3608A8"/>
                </a:solidFill>
              </a:rPr>
              <a:t> B</a:t>
            </a:r>
            <a:r>
              <a:rPr sz="2200" b="1">
                <a:solidFill>
                  <a:srgbClr val="3608A8"/>
                </a:solidFill>
              </a:rPr>
              <a:t>. </a:t>
            </a:r>
            <a:r>
              <a:rPr sz="2200" b="1" smtClean="0">
                <a:solidFill>
                  <a:srgbClr val="3608A8"/>
                </a:solidFill>
              </a:rPr>
              <a:t>   </a:t>
            </a:r>
            <a:r>
              <a:rPr lang="en-US" sz="2400" b="1" smtClean="0"/>
              <a:t>The </a:t>
            </a:r>
            <a:r>
              <a:rPr lang="en-US" sz="2400" b="1" dirty="0"/>
              <a:t>area proximal to the insertion site is reddened, warm, and painful.</a:t>
            </a:r>
            <a:endParaRPr lang="en-US" sz="2400" dirty="0"/>
          </a:p>
          <a:p>
            <a:r>
              <a:rPr lang="en-US" sz="2400" dirty="0"/>
              <a:t>An IV site that is red, warm, painful and swollen indicates that phlebitis has developed and the line should be discontinued and restarted at another site. Pain on movement should be managed by maneuvers such as splinting the limb with an IV board or gently shifting the position of the catheter before making a decision to remove the line. An IV line that is running slowly may simply need flushing or repositioning. A hematoma at the site is likely a result of minor bleeding at the time of insertion and does not require discontinuation of the line.</a:t>
            </a:r>
          </a:p>
          <a:p>
            <a:r>
              <a:rPr sz="2400" dirty="0" smtClean="0">
                <a:solidFill>
                  <a:srgbClr val="00B050"/>
                </a:solidFill>
              </a:rPr>
              <a:t>         </a:t>
            </a:r>
            <a:endParaRPr lang="en-US" sz="2400" dirty="0">
              <a:solidFill>
                <a:srgbClr val="00B050"/>
              </a:solidFill>
            </a:endParaRPr>
          </a:p>
        </p:txBody>
      </p:sp>
    </p:spTree>
    <p:extLst>
      <p:ext uri="{BB962C8B-B14F-4D97-AF65-F5344CB8AC3E}">
        <p14:creationId xmlns:p14="http://schemas.microsoft.com/office/powerpoint/2010/main" val="408880905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additive="base">
                                        <p:cTn id="7"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
                                            <p:txEl>
                                              <p:pRg st="1" end="1"/>
                                            </p:txEl>
                                          </p:spTgt>
                                        </p:tgtEl>
                                        <p:attrNameLst>
                                          <p:attrName>style.visibility</p:attrName>
                                        </p:attrNameLst>
                                      </p:cBhvr>
                                      <p:to>
                                        <p:strVal val="visible"/>
                                      </p:to>
                                    </p:set>
                                    <p:anim calcmode="lin" valueType="num">
                                      <p:cBhvr additive="base">
                                        <p:cTn id="13" dur="500" fill="hold"/>
                                        <p:tgtEl>
                                          <p:spTgt spid="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uiExpand="1"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7"/>
          <p:cNvSpPr>
            <a:spLocks noGrp="1"/>
          </p:cNvSpPr>
          <p:nvPr>
            <p:ph type="title"/>
          </p:nvPr>
        </p:nvSpPr>
        <p:spPr>
          <a:xfrm>
            <a:off x="247895" y="261937"/>
            <a:ext cx="11499850" cy="1201738"/>
          </a:xfrm>
        </p:spPr>
        <p:txBody>
          <a:bodyPr>
            <a:normAutofit fontScale="90000"/>
          </a:bodyPr>
          <a:lstStyle/>
          <a:p>
            <a:pPr eaLnBrk="1" hangingPunct="1"/>
            <a:r>
              <a:rPr lang="en-US" sz="2400" b="1" dirty="0"/>
              <a:t> A hospitalized patient has received transfusions of 2 units of blood over the past few hours. A nurse enters the room to find the patient sitting up in bed, </a:t>
            </a:r>
            <a:r>
              <a:rPr lang="en-US" sz="2400" b="1" dirty="0" err="1"/>
              <a:t>dyspneic</a:t>
            </a:r>
            <a:r>
              <a:rPr lang="en-US" sz="2400" b="1" dirty="0"/>
              <a:t> and uncomfortable. On assessment, crackles are heard in the bases of both lungs, probably indicating that the patient is experiencing a complication of transfusion. Which of the following complications is most likely the cause of the patient’s symptoms?</a:t>
            </a:r>
            <a:endParaRPr lang="en-US" sz="2400" dirty="0" smtClean="0">
              <a:solidFill>
                <a:srgbClr val="002060"/>
              </a:solidFill>
            </a:endParaRPr>
          </a:p>
        </p:txBody>
      </p:sp>
      <p:sp>
        <p:nvSpPr>
          <p:cNvPr id="40963" name="Text Placeholder 9"/>
          <p:cNvSpPr>
            <a:spLocks noGrp="1"/>
          </p:cNvSpPr>
          <p:nvPr>
            <p:ph type="body" sz="quarter" idx="13"/>
          </p:nvPr>
        </p:nvSpPr>
        <p:spPr>
          <a:xfrm>
            <a:off x="549275" y="1463675"/>
            <a:ext cx="9880600" cy="2049463"/>
          </a:xfrm>
        </p:spPr>
        <p:txBody>
          <a:bodyPr/>
          <a:lstStyle/>
          <a:p>
            <a:pPr eaLnBrk="1" hangingPunct="1"/>
            <a:r>
              <a:rPr lang="en-US" dirty="0"/>
              <a:t>A. Febrile non-hemolytic reaction.</a:t>
            </a:r>
            <a:br>
              <a:rPr lang="en-US" dirty="0"/>
            </a:br>
            <a:r>
              <a:rPr lang="en-US" dirty="0"/>
              <a:t>B. Allergic transfusion reaction.</a:t>
            </a:r>
            <a:br>
              <a:rPr lang="en-US" dirty="0"/>
            </a:br>
            <a:r>
              <a:rPr lang="en-US" dirty="0"/>
              <a:t>C. Acute hemolytic reaction.</a:t>
            </a:r>
            <a:br>
              <a:rPr lang="en-US" dirty="0"/>
            </a:br>
            <a:r>
              <a:rPr lang="en-US" dirty="0"/>
              <a:t>D. Fluid overload.</a:t>
            </a:r>
            <a:endParaRPr lang="en-US" dirty="0" smtClean="0"/>
          </a:p>
        </p:txBody>
      </p:sp>
      <p:sp>
        <p:nvSpPr>
          <p:cNvPr id="9" name="Text Placeholder 8"/>
          <p:cNvSpPr>
            <a:spLocks noGrp="1"/>
          </p:cNvSpPr>
          <p:nvPr>
            <p:ph type="body" sz="half" idx="2"/>
          </p:nvPr>
        </p:nvSpPr>
        <p:spPr>
          <a:xfrm>
            <a:off x="1571625" y="4206875"/>
            <a:ext cx="10453688" cy="2651125"/>
          </a:xfrm>
        </p:spPr>
        <p:txBody>
          <a:bodyPr>
            <a:normAutofit fontScale="85000" lnSpcReduction="20000"/>
          </a:bodyPr>
          <a:lstStyle/>
          <a:p>
            <a:r>
              <a:rPr sz="2400" b="1" dirty="0" smtClean="0">
                <a:solidFill>
                  <a:srgbClr val="3608A8"/>
                </a:solidFill>
              </a:rPr>
              <a:t>The answer is  </a:t>
            </a:r>
            <a:r>
              <a:rPr sz="2400" b="1" dirty="0">
                <a:solidFill>
                  <a:srgbClr val="3608A8"/>
                </a:solidFill>
              </a:rPr>
              <a:t>D</a:t>
            </a:r>
            <a:r>
              <a:rPr sz="2400" b="1">
                <a:solidFill>
                  <a:srgbClr val="3608A8"/>
                </a:solidFill>
              </a:rPr>
              <a:t>. </a:t>
            </a:r>
            <a:r>
              <a:rPr sz="2400" b="1" smtClean="0">
                <a:solidFill>
                  <a:srgbClr val="3608A8"/>
                </a:solidFill>
              </a:rPr>
              <a:t>    </a:t>
            </a:r>
            <a:r>
              <a:rPr lang="en-US" sz="2400" b="1" smtClean="0"/>
              <a:t>Fluid </a:t>
            </a:r>
            <a:r>
              <a:rPr lang="en-US" sz="2400" b="1" dirty="0"/>
              <a:t>overload.</a:t>
            </a:r>
            <a:endParaRPr lang="en-US" sz="2400" dirty="0"/>
          </a:p>
          <a:p>
            <a:r>
              <a:rPr lang="en-US" sz="2400" dirty="0"/>
              <a:t>Fluid overload occurs when then the fluid volume infused over a short period is too great for the vascular system, causing fluid leak into the lungs. Symptoms include dyspnea, rapid respirations, and discomfort as in the patient described. Febrile non-hemolytic reaction results in fever. Symptoms of allergic transfusion reaction would include flushing, itching, and a generalized rash. Acute hemolytic reaction may occur when a patient receives blood that is incompatible with his blood type. It is the most serious adverse transfusion reaction and can cause shock and death.</a:t>
            </a:r>
          </a:p>
          <a:p>
            <a:r>
              <a:rPr sz="2400" dirty="0" smtClean="0">
                <a:solidFill>
                  <a:srgbClr val="00B050"/>
                </a:solidFill>
              </a:rPr>
              <a:t>         </a:t>
            </a:r>
            <a:endParaRPr lang="en-US" sz="2400" dirty="0">
              <a:solidFill>
                <a:srgbClr val="00B050"/>
              </a:solidFill>
            </a:endParaRPr>
          </a:p>
        </p:txBody>
      </p:sp>
    </p:spTree>
    <p:extLst>
      <p:ext uri="{BB962C8B-B14F-4D97-AF65-F5344CB8AC3E}">
        <p14:creationId xmlns:p14="http://schemas.microsoft.com/office/powerpoint/2010/main" val="261808044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additive="base">
                                        <p:cTn id="7"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
                                            <p:txEl>
                                              <p:pRg st="1" end="1"/>
                                            </p:txEl>
                                          </p:spTgt>
                                        </p:tgtEl>
                                        <p:attrNameLst>
                                          <p:attrName>style.visibility</p:attrName>
                                        </p:attrNameLst>
                                      </p:cBhvr>
                                      <p:to>
                                        <p:strVal val="visible"/>
                                      </p:to>
                                    </p:set>
                                    <p:anim calcmode="lin" valueType="num">
                                      <p:cBhvr additive="base">
                                        <p:cTn id="13" dur="500" fill="hold"/>
                                        <p:tgtEl>
                                          <p:spTgt spid="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uiExpand="1"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7"/>
          <p:cNvSpPr>
            <a:spLocks noGrp="1"/>
          </p:cNvSpPr>
          <p:nvPr>
            <p:ph type="title"/>
          </p:nvPr>
        </p:nvSpPr>
        <p:spPr>
          <a:xfrm>
            <a:off x="270755" y="0"/>
            <a:ext cx="11499850" cy="1201738"/>
          </a:xfrm>
        </p:spPr>
        <p:txBody>
          <a:bodyPr>
            <a:normAutofit/>
          </a:bodyPr>
          <a:lstStyle/>
          <a:p>
            <a:pPr eaLnBrk="1" hangingPunct="1"/>
            <a:r>
              <a:rPr lang="en-US" sz="2400" b="1" dirty="0"/>
              <a:t>A patient in labor and delivery has just received an </a:t>
            </a:r>
            <a:r>
              <a:rPr lang="en-US" sz="2400" b="1" dirty="0" err="1"/>
              <a:t>amniotomy</a:t>
            </a:r>
            <a:r>
              <a:rPr lang="en-US" sz="2400" b="1" dirty="0"/>
              <a:t>. Which of the following is correct? Note: More than one answer may be correct.</a:t>
            </a:r>
            <a:endParaRPr lang="en-US" sz="2400" dirty="0" smtClean="0">
              <a:solidFill>
                <a:srgbClr val="002060"/>
              </a:solidFill>
            </a:endParaRPr>
          </a:p>
        </p:txBody>
      </p:sp>
      <p:sp>
        <p:nvSpPr>
          <p:cNvPr id="40963" name="Text Placeholder 9"/>
          <p:cNvSpPr>
            <a:spLocks noGrp="1"/>
          </p:cNvSpPr>
          <p:nvPr>
            <p:ph type="body" sz="quarter" idx="13"/>
          </p:nvPr>
        </p:nvSpPr>
        <p:spPr>
          <a:xfrm>
            <a:off x="549275" y="2176303"/>
            <a:ext cx="9880600" cy="2049463"/>
          </a:xfrm>
        </p:spPr>
        <p:txBody>
          <a:bodyPr/>
          <a:lstStyle/>
          <a:p>
            <a:pPr eaLnBrk="1" hangingPunct="1"/>
            <a:r>
              <a:rPr lang="en-US" dirty="0"/>
              <a:t>A. Frequent checks for cervical dilation will be needed after the procedure.</a:t>
            </a:r>
            <a:br>
              <a:rPr lang="en-US" dirty="0"/>
            </a:br>
            <a:r>
              <a:rPr lang="en-US" dirty="0"/>
              <a:t>B. Contractions may rapidly become stronger and closer together after the procedure.</a:t>
            </a:r>
            <a:br>
              <a:rPr lang="en-US" dirty="0"/>
            </a:br>
            <a:r>
              <a:rPr lang="en-US" dirty="0"/>
              <a:t>C. The FHR (fetal heart rate) will be followed closely after the procedure due to the possibility of cord compression.</a:t>
            </a:r>
            <a:br>
              <a:rPr lang="en-US" dirty="0"/>
            </a:br>
            <a:r>
              <a:rPr lang="en-US" dirty="0"/>
              <a:t>D. The procedure is usually painless and is followed by a gush of amniotic fluid.</a:t>
            </a:r>
            <a:endParaRPr lang="en-US" dirty="0" smtClean="0"/>
          </a:p>
        </p:txBody>
      </p:sp>
      <p:sp>
        <p:nvSpPr>
          <p:cNvPr id="9" name="Text Placeholder 8"/>
          <p:cNvSpPr>
            <a:spLocks noGrp="1"/>
          </p:cNvSpPr>
          <p:nvPr>
            <p:ph type="body" sz="half" idx="2"/>
          </p:nvPr>
        </p:nvSpPr>
        <p:spPr>
          <a:xfrm>
            <a:off x="1348277" y="4641215"/>
            <a:ext cx="10453688" cy="2651125"/>
          </a:xfrm>
        </p:spPr>
        <p:txBody>
          <a:bodyPr>
            <a:normAutofit fontScale="92500" lnSpcReduction="20000"/>
          </a:bodyPr>
          <a:lstStyle/>
          <a:p>
            <a:r>
              <a:rPr sz="2200" b="1" dirty="0" smtClean="0">
                <a:solidFill>
                  <a:srgbClr val="3608A8"/>
                </a:solidFill>
              </a:rPr>
              <a:t>The answer is  </a:t>
            </a:r>
            <a:r>
              <a:rPr sz="2200" b="1" dirty="0">
                <a:solidFill>
                  <a:srgbClr val="3608A8"/>
                </a:solidFill>
              </a:rPr>
              <a:t>B, C, </a:t>
            </a:r>
            <a:r>
              <a:rPr sz="2200" b="1">
                <a:solidFill>
                  <a:srgbClr val="3608A8"/>
                </a:solidFill>
              </a:rPr>
              <a:t>and </a:t>
            </a:r>
            <a:r>
              <a:rPr sz="2200" b="1" smtClean="0">
                <a:solidFill>
                  <a:srgbClr val="3608A8"/>
                </a:solidFill>
              </a:rPr>
              <a:t> D</a:t>
            </a:r>
            <a:endParaRPr sz="2200" b="1" dirty="0">
              <a:solidFill>
                <a:srgbClr val="3608A8"/>
              </a:solidFill>
            </a:endParaRPr>
          </a:p>
          <a:p>
            <a:r>
              <a:rPr lang="en-US" sz="2400" dirty="0"/>
              <a:t>Uterine contractions typically become stronger and occur more closely together following </a:t>
            </a:r>
            <a:r>
              <a:rPr lang="en-US" sz="2400" dirty="0" err="1"/>
              <a:t>amniotomy</a:t>
            </a:r>
            <a:r>
              <a:rPr lang="en-US" sz="2400" dirty="0"/>
              <a:t>. The FHR is assessed immediately after the procedure and followed closely to detect changes that may indicate cord compression. The procedure itself is painless and results in the quick expulsion of </a:t>
            </a:r>
            <a:r>
              <a:rPr lang="en-US" sz="2400" dirty="0">
                <a:hlinkClick r:id="rId2"/>
              </a:rPr>
              <a:t>amniotic fluid</a:t>
            </a:r>
            <a:r>
              <a:rPr lang="en-US" sz="2400" dirty="0"/>
              <a:t>. Following </a:t>
            </a:r>
            <a:r>
              <a:rPr lang="en-US" sz="2400" dirty="0" err="1"/>
              <a:t>amniotomy</a:t>
            </a:r>
            <a:r>
              <a:rPr lang="en-US" sz="2400" dirty="0"/>
              <a:t>, cervical checks are minimized because of the risk of infection</a:t>
            </a:r>
          </a:p>
          <a:p>
            <a:r>
              <a:rPr sz="2400" dirty="0" smtClean="0">
                <a:solidFill>
                  <a:srgbClr val="00B050"/>
                </a:solidFill>
              </a:rPr>
              <a:t>         </a:t>
            </a:r>
            <a:endParaRPr lang="en-US" sz="2400" dirty="0">
              <a:solidFill>
                <a:srgbClr val="00B050"/>
              </a:solidFill>
            </a:endParaRPr>
          </a:p>
        </p:txBody>
      </p:sp>
    </p:spTree>
    <p:extLst>
      <p:ext uri="{BB962C8B-B14F-4D97-AF65-F5344CB8AC3E}">
        <p14:creationId xmlns:p14="http://schemas.microsoft.com/office/powerpoint/2010/main" val="255527532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additive="base">
                                        <p:cTn id="7"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
                                            <p:txEl>
                                              <p:pRg st="1" end="1"/>
                                            </p:txEl>
                                          </p:spTgt>
                                        </p:tgtEl>
                                        <p:attrNameLst>
                                          <p:attrName>style.visibility</p:attrName>
                                        </p:attrNameLst>
                                      </p:cBhvr>
                                      <p:to>
                                        <p:strVal val="visible"/>
                                      </p:to>
                                    </p:set>
                                    <p:anim calcmode="lin" valueType="num">
                                      <p:cBhvr additive="base">
                                        <p:cTn id="13" dur="500" fill="hold"/>
                                        <p:tgtEl>
                                          <p:spTgt spid="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7"/>
          <p:cNvSpPr>
            <a:spLocks noGrp="1"/>
          </p:cNvSpPr>
          <p:nvPr>
            <p:ph type="title"/>
          </p:nvPr>
        </p:nvSpPr>
        <p:spPr>
          <a:xfrm>
            <a:off x="247895" y="261937"/>
            <a:ext cx="11499850" cy="1201738"/>
          </a:xfrm>
        </p:spPr>
        <p:txBody>
          <a:bodyPr/>
          <a:lstStyle/>
          <a:p>
            <a:pPr eaLnBrk="1" hangingPunct="1"/>
            <a:r>
              <a:rPr lang="en-US" sz="2400" b="1" dirty="0"/>
              <a:t>A child is admitted to the hospital with a diagnosis of </a:t>
            </a:r>
            <a:r>
              <a:rPr lang="en-US" sz="2400" b="1" dirty="0" err="1"/>
              <a:t>Wilms</a:t>
            </a:r>
            <a:r>
              <a:rPr lang="en-US" sz="2400" b="1" dirty="0"/>
              <a:t> tumor, stage II. Which of the following statements most accurately describes this stage?</a:t>
            </a:r>
            <a:r>
              <a:rPr lang="en-US" sz="2400" b="1" dirty="0" smtClean="0"/>
              <a:t>    </a:t>
            </a:r>
            <a:endParaRPr lang="en-US" sz="2400" dirty="0" smtClean="0">
              <a:solidFill>
                <a:srgbClr val="002060"/>
              </a:solidFill>
            </a:endParaRPr>
          </a:p>
        </p:txBody>
      </p:sp>
      <p:sp>
        <p:nvSpPr>
          <p:cNvPr id="40963" name="Text Placeholder 9"/>
          <p:cNvSpPr>
            <a:spLocks noGrp="1"/>
          </p:cNvSpPr>
          <p:nvPr>
            <p:ph type="body" sz="quarter" idx="13"/>
          </p:nvPr>
        </p:nvSpPr>
        <p:spPr>
          <a:xfrm>
            <a:off x="549275" y="1463675"/>
            <a:ext cx="11198470" cy="2049463"/>
          </a:xfrm>
        </p:spPr>
        <p:txBody>
          <a:bodyPr/>
          <a:lstStyle/>
          <a:p>
            <a:pPr eaLnBrk="1" hangingPunct="1"/>
            <a:r>
              <a:rPr lang="en-US" dirty="0"/>
              <a:t>A. The tumor is less than 3 cm. in size and requires no chemotherapy.</a:t>
            </a:r>
            <a:br>
              <a:rPr lang="en-US" dirty="0"/>
            </a:br>
            <a:r>
              <a:rPr lang="en-US" dirty="0"/>
              <a:t>B. The tumor did not extend beyond the kidney and was completely resected.</a:t>
            </a:r>
            <a:br>
              <a:rPr lang="en-US" dirty="0"/>
            </a:br>
            <a:r>
              <a:rPr lang="en-US" dirty="0"/>
              <a:t>C. The tumor extended beyond the kidney but was completely resected.</a:t>
            </a:r>
            <a:br>
              <a:rPr lang="en-US" dirty="0"/>
            </a:br>
            <a:r>
              <a:rPr lang="en-US" dirty="0"/>
              <a:t>D. The tumor has spread into the abdominal cavity and cannot be resected.</a:t>
            </a:r>
            <a:r>
              <a:rPr lang="en-US" dirty="0" smtClean="0"/>
              <a:t>  </a:t>
            </a:r>
          </a:p>
        </p:txBody>
      </p:sp>
      <p:sp>
        <p:nvSpPr>
          <p:cNvPr id="9" name="Text Placeholder 8"/>
          <p:cNvSpPr>
            <a:spLocks noGrp="1"/>
          </p:cNvSpPr>
          <p:nvPr>
            <p:ph type="body" sz="half" idx="2"/>
          </p:nvPr>
        </p:nvSpPr>
        <p:spPr>
          <a:xfrm>
            <a:off x="1571625" y="4206875"/>
            <a:ext cx="10453688" cy="2468245"/>
          </a:xfrm>
        </p:spPr>
        <p:txBody>
          <a:bodyPr>
            <a:normAutofit fontScale="85000" lnSpcReduction="10000"/>
          </a:bodyPr>
          <a:lstStyle/>
          <a:p>
            <a:r>
              <a:rPr sz="2200" b="1" dirty="0" smtClean="0">
                <a:solidFill>
                  <a:srgbClr val="3608A8"/>
                </a:solidFill>
              </a:rPr>
              <a:t>The answer is  </a:t>
            </a:r>
            <a:r>
              <a:rPr sz="2200" b="1" dirty="0">
                <a:solidFill>
                  <a:srgbClr val="3608A8"/>
                </a:solidFill>
              </a:rPr>
              <a:t>C. </a:t>
            </a:r>
            <a:r>
              <a:rPr lang="en-US" sz="2400" b="1" dirty="0"/>
              <a:t>The tumor extended beyond the kidney but was completely resected.</a:t>
            </a:r>
            <a:endParaRPr lang="en-US" sz="2400" dirty="0"/>
          </a:p>
          <a:p>
            <a:r>
              <a:rPr lang="en-US" sz="2400" dirty="0"/>
              <a:t>The staging of </a:t>
            </a:r>
            <a:r>
              <a:rPr lang="en-US" sz="2400" dirty="0" err="1"/>
              <a:t>Wilms</a:t>
            </a:r>
            <a:r>
              <a:rPr lang="en-US" sz="2400" dirty="0"/>
              <a:t> tumor is confirmed at </a:t>
            </a:r>
            <a:r>
              <a:rPr lang="en-US" sz="2400" dirty="0">
                <a:hlinkClick r:id="rId2"/>
              </a:rPr>
              <a:t>surgery</a:t>
            </a:r>
            <a:r>
              <a:rPr lang="en-US" sz="2400" dirty="0"/>
              <a:t> as follows: Stage I, the tumor is limited to the kidney and completely resected; stage II, the tumor extends beyond the kidney but is completely resected; stage III, residual non </a:t>
            </a:r>
            <a:r>
              <a:rPr lang="en-US" sz="2400" dirty="0" err="1"/>
              <a:t>hematogenous</a:t>
            </a:r>
            <a:r>
              <a:rPr lang="en-US" sz="2400" dirty="0"/>
              <a:t> tumor is confined to the abdomen; stage IV, </a:t>
            </a:r>
            <a:r>
              <a:rPr lang="en-US" sz="2400" dirty="0" err="1"/>
              <a:t>hematogenous</a:t>
            </a:r>
            <a:r>
              <a:rPr lang="en-US" sz="2400" dirty="0"/>
              <a:t> metastasis has occurred with spread beyond the abdomen; and stage V, bilateral renal involvement is present at diagnosis.</a:t>
            </a:r>
          </a:p>
          <a:p>
            <a:r>
              <a:rPr sz="2400" dirty="0" smtClean="0">
                <a:solidFill>
                  <a:srgbClr val="00B050"/>
                </a:solidFill>
              </a:rPr>
              <a:t>       </a:t>
            </a:r>
            <a:endParaRPr lang="en-US" sz="2400" dirty="0">
              <a:solidFill>
                <a:srgbClr val="00B050"/>
              </a:solidFill>
            </a:endParaRPr>
          </a:p>
        </p:txBody>
      </p:sp>
    </p:spTree>
    <p:extLst>
      <p:ext uri="{BB962C8B-B14F-4D97-AF65-F5344CB8AC3E}">
        <p14:creationId xmlns:p14="http://schemas.microsoft.com/office/powerpoint/2010/main" val="383994503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additive="base">
                                        <p:cTn id="7"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
                                            <p:txEl>
                                              <p:pRg st="1" end="1"/>
                                            </p:txEl>
                                          </p:spTgt>
                                        </p:tgtEl>
                                        <p:attrNameLst>
                                          <p:attrName>style.visibility</p:attrName>
                                        </p:attrNameLst>
                                      </p:cBhvr>
                                      <p:to>
                                        <p:strVal val="visible"/>
                                      </p:to>
                                    </p:set>
                                    <p:anim calcmode="lin" valueType="num">
                                      <p:cBhvr additive="base">
                                        <p:cTn id="13" dur="500" fill="hold"/>
                                        <p:tgtEl>
                                          <p:spTgt spid="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uiExpand="1"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7"/>
          <p:cNvSpPr>
            <a:spLocks noGrp="1"/>
          </p:cNvSpPr>
          <p:nvPr>
            <p:ph type="title"/>
          </p:nvPr>
        </p:nvSpPr>
        <p:spPr>
          <a:xfrm>
            <a:off x="247895" y="261937"/>
            <a:ext cx="11499850" cy="1201738"/>
          </a:xfrm>
        </p:spPr>
        <p:txBody>
          <a:bodyPr>
            <a:normAutofit/>
          </a:bodyPr>
          <a:lstStyle/>
          <a:p>
            <a:pPr eaLnBrk="1" hangingPunct="1"/>
            <a:r>
              <a:rPr lang="en-US" sz="2400" b="1" dirty="0"/>
              <a:t>A nurse is counseling the mother of a newborn infant with </a:t>
            </a:r>
            <a:r>
              <a:rPr lang="en-US" sz="2400" b="1" dirty="0" err="1"/>
              <a:t>hyperbilirubinemia</a:t>
            </a:r>
            <a:r>
              <a:rPr lang="en-US" sz="2400" b="1" dirty="0"/>
              <a:t>. Which of the following instructions by the nurse is NOT correct?</a:t>
            </a:r>
            <a:endParaRPr lang="en-US" sz="2400" dirty="0" smtClean="0">
              <a:solidFill>
                <a:srgbClr val="002060"/>
              </a:solidFill>
            </a:endParaRPr>
          </a:p>
        </p:txBody>
      </p:sp>
      <p:sp>
        <p:nvSpPr>
          <p:cNvPr id="40963" name="Text Placeholder 9"/>
          <p:cNvSpPr>
            <a:spLocks noGrp="1"/>
          </p:cNvSpPr>
          <p:nvPr>
            <p:ph type="body" sz="quarter" idx="13"/>
          </p:nvPr>
        </p:nvSpPr>
        <p:spPr>
          <a:xfrm>
            <a:off x="537083" y="2122043"/>
            <a:ext cx="9880600" cy="2049463"/>
          </a:xfrm>
        </p:spPr>
        <p:txBody>
          <a:bodyPr/>
          <a:lstStyle/>
          <a:p>
            <a:pPr eaLnBrk="1" hangingPunct="1"/>
            <a:r>
              <a:rPr lang="en-US" dirty="0"/>
              <a:t>A. Continue to breastfeed frequently, at least every 2-4 hours.</a:t>
            </a:r>
            <a:br>
              <a:rPr lang="en-US" dirty="0"/>
            </a:br>
            <a:r>
              <a:rPr lang="en-US" dirty="0"/>
              <a:t>B. Follow up with the infant’s physician within 72 hours of discharge for a recheck of the serum bilirubin and exam.</a:t>
            </a:r>
            <a:br>
              <a:rPr lang="en-US" dirty="0"/>
            </a:br>
            <a:r>
              <a:rPr lang="en-US" dirty="0"/>
              <a:t>C. Watch for signs of dehydration, including decreased urinary output and changes in skin turgor.</a:t>
            </a:r>
            <a:br>
              <a:rPr lang="en-US" dirty="0"/>
            </a:br>
            <a:r>
              <a:rPr lang="en-US" dirty="0"/>
              <a:t>D. Keep the baby quiet and swaddled, and place the bassinet in a dimly lit area.</a:t>
            </a:r>
            <a:r>
              <a:rPr lang="en-US" dirty="0" smtClean="0"/>
              <a:t>      </a:t>
            </a:r>
          </a:p>
        </p:txBody>
      </p:sp>
      <p:sp>
        <p:nvSpPr>
          <p:cNvPr id="9" name="Text Placeholder 8"/>
          <p:cNvSpPr>
            <a:spLocks noGrp="1"/>
          </p:cNvSpPr>
          <p:nvPr>
            <p:ph type="body" sz="half" idx="2"/>
          </p:nvPr>
        </p:nvSpPr>
        <p:spPr>
          <a:xfrm>
            <a:off x="1376553" y="4366260"/>
            <a:ext cx="10453688" cy="2743199"/>
          </a:xfrm>
        </p:spPr>
        <p:txBody>
          <a:bodyPr>
            <a:normAutofit fontScale="77500" lnSpcReduction="20000"/>
          </a:bodyPr>
          <a:lstStyle/>
          <a:p>
            <a:r>
              <a:rPr sz="2200" b="1" dirty="0" smtClean="0">
                <a:solidFill>
                  <a:srgbClr val="3608A8"/>
                </a:solidFill>
              </a:rPr>
              <a:t>The answer is  </a:t>
            </a:r>
            <a:r>
              <a:rPr sz="2200" b="1" dirty="0">
                <a:solidFill>
                  <a:srgbClr val="3608A8"/>
                </a:solidFill>
              </a:rPr>
              <a:t> D</a:t>
            </a:r>
            <a:r>
              <a:rPr sz="2200" b="1">
                <a:solidFill>
                  <a:srgbClr val="3608A8"/>
                </a:solidFill>
              </a:rPr>
              <a:t>. </a:t>
            </a:r>
            <a:r>
              <a:rPr sz="2200" b="1" smtClean="0">
                <a:solidFill>
                  <a:srgbClr val="3608A8"/>
                </a:solidFill>
              </a:rPr>
              <a:t>   </a:t>
            </a:r>
            <a:r>
              <a:rPr lang="en-US" sz="2400" b="1" smtClean="0"/>
              <a:t>Keep </a:t>
            </a:r>
            <a:r>
              <a:rPr lang="en-US" sz="2400" b="1" dirty="0"/>
              <a:t>the baby quiet and swaddled, and place the bassinet in a dimly lit area.</a:t>
            </a:r>
            <a:endParaRPr lang="en-US" sz="2400" dirty="0"/>
          </a:p>
          <a:p>
            <a:r>
              <a:rPr lang="en-US" sz="2400" dirty="0"/>
              <a:t>An infant discharged home with </a:t>
            </a:r>
            <a:r>
              <a:rPr lang="en-US" sz="2400" dirty="0" err="1">
                <a:hlinkClick r:id="rId2"/>
              </a:rPr>
              <a:t>hyperbilirubinemia</a:t>
            </a:r>
            <a:r>
              <a:rPr lang="en-US" sz="2400" dirty="0"/>
              <a:t> (</a:t>
            </a:r>
            <a:r>
              <a:rPr lang="en-US" sz="2400" dirty="0">
                <a:hlinkClick r:id="rId3"/>
              </a:rPr>
              <a:t>newborn</a:t>
            </a:r>
            <a:r>
              <a:rPr lang="en-US" sz="2400" dirty="0"/>
              <a:t> jaundice) should be placed in a sunny rather than dimly lit area with skin exposed to help process the bilirubin. Frequent feedings will help to metabolize the bilirubin. A recheck of the serum bilirubin and a physical exam within 72 hours will confirm that the level is falling and the infant is thriving and is well hydrated. Signs of dehydration, including decreased urine output and skin changes, indicate inadequate fluid intake and will worsen the </a:t>
            </a:r>
            <a:r>
              <a:rPr lang="en-US" sz="2400" dirty="0" err="1">
                <a:hlinkClick r:id="rId2"/>
              </a:rPr>
              <a:t>hyperbilirubinemia</a:t>
            </a:r>
            <a:r>
              <a:rPr lang="en-US" sz="2400" dirty="0"/>
              <a:t>.</a:t>
            </a:r>
          </a:p>
          <a:p>
            <a:r>
              <a:rPr sz="2400" dirty="0" smtClean="0">
                <a:solidFill>
                  <a:srgbClr val="00B050"/>
                </a:solidFill>
              </a:rPr>
              <a:t>          </a:t>
            </a:r>
            <a:endParaRPr lang="en-US" sz="2400" dirty="0">
              <a:solidFill>
                <a:srgbClr val="00B050"/>
              </a:solidFill>
            </a:endParaRPr>
          </a:p>
        </p:txBody>
      </p:sp>
    </p:spTree>
    <p:extLst>
      <p:ext uri="{BB962C8B-B14F-4D97-AF65-F5344CB8AC3E}">
        <p14:creationId xmlns:p14="http://schemas.microsoft.com/office/powerpoint/2010/main" val="73301987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additive="base">
                                        <p:cTn id="7"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
                                            <p:txEl>
                                              <p:pRg st="1" end="1"/>
                                            </p:txEl>
                                          </p:spTgt>
                                        </p:tgtEl>
                                        <p:attrNameLst>
                                          <p:attrName>style.visibility</p:attrName>
                                        </p:attrNameLst>
                                      </p:cBhvr>
                                      <p:to>
                                        <p:strVal val="visible"/>
                                      </p:to>
                                    </p:set>
                                    <p:anim calcmode="lin" valueType="num">
                                      <p:cBhvr additive="base">
                                        <p:cTn id="13" dur="500" fill="hold"/>
                                        <p:tgtEl>
                                          <p:spTgt spid="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uiExpand="1"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7"/>
          <p:cNvSpPr>
            <a:spLocks noGrp="1"/>
          </p:cNvSpPr>
          <p:nvPr>
            <p:ph type="title"/>
          </p:nvPr>
        </p:nvSpPr>
        <p:spPr>
          <a:xfrm>
            <a:off x="247895" y="261937"/>
            <a:ext cx="11499850" cy="1201738"/>
          </a:xfrm>
        </p:spPr>
        <p:txBody>
          <a:bodyPr>
            <a:normAutofit/>
          </a:bodyPr>
          <a:lstStyle/>
          <a:p>
            <a:pPr eaLnBrk="1" hangingPunct="1"/>
            <a:r>
              <a:rPr lang="en-US" sz="2400" b="1" dirty="0"/>
              <a:t>A nurse is giving discharge instructions to the parents of a healthy newborn. Which of the following instructions should the nurse provide regarding car safety and the trip home from the hospital?</a:t>
            </a:r>
            <a:endParaRPr lang="en-US" sz="2400" dirty="0" smtClean="0">
              <a:solidFill>
                <a:srgbClr val="002060"/>
              </a:solidFill>
            </a:endParaRPr>
          </a:p>
        </p:txBody>
      </p:sp>
      <p:sp>
        <p:nvSpPr>
          <p:cNvPr id="40963" name="Text Placeholder 9"/>
          <p:cNvSpPr>
            <a:spLocks noGrp="1"/>
          </p:cNvSpPr>
          <p:nvPr>
            <p:ph type="body" sz="quarter" idx="13"/>
          </p:nvPr>
        </p:nvSpPr>
        <p:spPr>
          <a:xfrm>
            <a:off x="549275" y="2424968"/>
            <a:ext cx="11476038" cy="2049463"/>
          </a:xfrm>
        </p:spPr>
        <p:txBody>
          <a:bodyPr/>
          <a:lstStyle/>
          <a:p>
            <a:pPr eaLnBrk="1" hangingPunct="1"/>
            <a:r>
              <a:rPr lang="en-US" dirty="0"/>
              <a:t>A. The infant should be restrained in an infant car seat, properly secured in the back seat in a rear-facing position.</a:t>
            </a:r>
            <a:br>
              <a:rPr lang="en-US" dirty="0"/>
            </a:br>
            <a:r>
              <a:rPr lang="en-US" dirty="0"/>
              <a:t>B. The infant should be restrained in an infant car seat, properly secured in the front passenger seat.</a:t>
            </a:r>
            <a:br>
              <a:rPr lang="en-US" dirty="0"/>
            </a:br>
            <a:r>
              <a:rPr lang="en-US" dirty="0"/>
              <a:t>C. The infant should be restrained in an infant car seat facing forward or rearward in the back seat.</a:t>
            </a:r>
            <a:br>
              <a:rPr lang="en-US" dirty="0"/>
            </a:br>
            <a:r>
              <a:rPr lang="en-US" dirty="0"/>
              <a:t>D. For the trip home from the hospital, the parent may sit in the back seat and hold </a:t>
            </a:r>
            <a:r>
              <a:rPr lang="en-US" dirty="0" err="1"/>
              <a:t>the</a:t>
            </a:r>
            <a:r>
              <a:rPr lang="en-US" dirty="0" err="1">
                <a:hlinkClick r:id="rId2"/>
              </a:rPr>
              <a:t>newborn</a:t>
            </a:r>
            <a:r>
              <a:rPr lang="en-US" dirty="0"/>
              <a:t>.</a:t>
            </a:r>
            <a:endParaRPr lang="en-US" dirty="0" smtClean="0"/>
          </a:p>
        </p:txBody>
      </p:sp>
      <p:sp>
        <p:nvSpPr>
          <p:cNvPr id="9" name="Text Placeholder 8"/>
          <p:cNvSpPr>
            <a:spLocks noGrp="1"/>
          </p:cNvSpPr>
          <p:nvPr>
            <p:ph type="body" sz="half" idx="2"/>
          </p:nvPr>
        </p:nvSpPr>
        <p:spPr>
          <a:xfrm>
            <a:off x="1294057" y="4863367"/>
            <a:ext cx="10453688" cy="2223233"/>
          </a:xfrm>
        </p:spPr>
        <p:txBody>
          <a:bodyPr>
            <a:normAutofit fontScale="85000" lnSpcReduction="20000"/>
          </a:bodyPr>
          <a:lstStyle/>
          <a:p>
            <a:r>
              <a:rPr sz="2400" b="1" dirty="0" smtClean="0">
                <a:solidFill>
                  <a:srgbClr val="3608A8"/>
                </a:solidFill>
              </a:rPr>
              <a:t>The answer is  </a:t>
            </a:r>
            <a:r>
              <a:rPr sz="2400" b="1" dirty="0">
                <a:solidFill>
                  <a:srgbClr val="3608A8"/>
                </a:solidFill>
              </a:rPr>
              <a:t>A. </a:t>
            </a:r>
            <a:r>
              <a:rPr lang="en-US" sz="2400" b="1" dirty="0"/>
              <a:t>The infant should be restrained in an infant car seat, properly secured in the back seat in a rear-facing position.</a:t>
            </a:r>
            <a:endParaRPr lang="en-US" sz="2400" dirty="0"/>
          </a:p>
          <a:p>
            <a:r>
              <a:rPr lang="en-US" sz="2400" dirty="0"/>
              <a:t>All infants under 1 year of age weighing less than 20 lbs. should be placed in a rear-facing infant car seat secured properly in the back seat. Infant car seats should never be placed in the front passenger seat. Infants should always be placed in an approved car seat during travel, even on that first ride home from the hospital.</a:t>
            </a:r>
          </a:p>
          <a:p>
            <a:r>
              <a:rPr sz="2400" dirty="0" smtClean="0">
                <a:solidFill>
                  <a:srgbClr val="00B050"/>
                </a:solidFill>
              </a:rPr>
              <a:t>          </a:t>
            </a:r>
            <a:endParaRPr lang="en-US" sz="2400" dirty="0">
              <a:solidFill>
                <a:srgbClr val="00B050"/>
              </a:solidFill>
            </a:endParaRPr>
          </a:p>
        </p:txBody>
      </p:sp>
    </p:spTree>
    <p:extLst>
      <p:ext uri="{BB962C8B-B14F-4D97-AF65-F5344CB8AC3E}">
        <p14:creationId xmlns:p14="http://schemas.microsoft.com/office/powerpoint/2010/main" val="50017580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additive="base">
                                        <p:cTn id="7"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
                                            <p:txEl>
                                              <p:pRg st="1" end="1"/>
                                            </p:txEl>
                                          </p:spTgt>
                                        </p:tgtEl>
                                        <p:attrNameLst>
                                          <p:attrName>style.visibility</p:attrName>
                                        </p:attrNameLst>
                                      </p:cBhvr>
                                      <p:to>
                                        <p:strVal val="visible"/>
                                      </p:to>
                                    </p:set>
                                    <p:anim calcmode="lin" valueType="num">
                                      <p:cBhvr additive="base">
                                        <p:cTn id="13" dur="500" fill="hold"/>
                                        <p:tgtEl>
                                          <p:spTgt spid="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uiExpand="1"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7"/>
          <p:cNvSpPr>
            <a:spLocks noGrp="1"/>
          </p:cNvSpPr>
          <p:nvPr>
            <p:ph type="title"/>
          </p:nvPr>
        </p:nvSpPr>
        <p:spPr>
          <a:xfrm>
            <a:off x="247895" y="261937"/>
            <a:ext cx="11499850" cy="1201738"/>
          </a:xfrm>
        </p:spPr>
        <p:txBody>
          <a:bodyPr>
            <a:normAutofit/>
          </a:bodyPr>
          <a:lstStyle/>
          <a:p>
            <a:pPr eaLnBrk="1" hangingPunct="1"/>
            <a:r>
              <a:rPr lang="en-US" sz="2400" b="1" dirty="0"/>
              <a:t>An </a:t>
            </a:r>
            <a:r>
              <a:rPr lang="en-US" sz="2400" b="1" dirty="0" smtClean="0"/>
              <a:t>infant          </a:t>
            </a:r>
            <a:endParaRPr lang="en-US" sz="2400" dirty="0" smtClean="0">
              <a:solidFill>
                <a:srgbClr val="002060"/>
              </a:solidFill>
            </a:endParaRPr>
          </a:p>
        </p:txBody>
      </p:sp>
      <p:sp>
        <p:nvSpPr>
          <p:cNvPr id="40963" name="Text Placeholder 9"/>
          <p:cNvSpPr>
            <a:spLocks noGrp="1"/>
          </p:cNvSpPr>
          <p:nvPr>
            <p:ph type="body" sz="quarter" idx="13"/>
          </p:nvPr>
        </p:nvSpPr>
        <p:spPr>
          <a:xfrm>
            <a:off x="549275" y="1463675"/>
            <a:ext cx="9880600" cy="2049463"/>
          </a:xfrm>
        </p:spPr>
        <p:txBody>
          <a:bodyPr/>
          <a:lstStyle/>
          <a:p>
            <a:pPr eaLnBrk="1" hangingPunct="1"/>
            <a:r>
              <a:rPr lang="en-US" dirty="0"/>
              <a:t>A. </a:t>
            </a:r>
            <a:r>
              <a:rPr lang="en-US" dirty="0" smtClean="0"/>
              <a:t>Massaging          </a:t>
            </a:r>
          </a:p>
        </p:txBody>
      </p:sp>
      <p:sp>
        <p:nvSpPr>
          <p:cNvPr id="9" name="Text Placeholder 8"/>
          <p:cNvSpPr>
            <a:spLocks noGrp="1"/>
          </p:cNvSpPr>
          <p:nvPr>
            <p:ph type="body" sz="half" idx="2"/>
          </p:nvPr>
        </p:nvSpPr>
        <p:spPr>
          <a:xfrm>
            <a:off x="1571625" y="4206875"/>
            <a:ext cx="10453688" cy="1704975"/>
          </a:xfrm>
        </p:spPr>
        <p:txBody>
          <a:bodyPr>
            <a:normAutofit/>
          </a:bodyPr>
          <a:lstStyle/>
          <a:p>
            <a:r>
              <a:rPr sz="2400" dirty="0" smtClean="0">
                <a:solidFill>
                  <a:srgbClr val="0070C0"/>
                </a:solidFill>
              </a:rPr>
              <a:t>The answer is </a:t>
            </a:r>
            <a:r>
              <a:rPr sz="2400" dirty="0" smtClean="0">
                <a:solidFill>
                  <a:srgbClr val="0070C0"/>
                </a:solidFill>
              </a:rPr>
              <a:t>A, B, C, D, E                 </a:t>
            </a:r>
            <a:endParaRPr lang="en-US" sz="2400" dirty="0">
              <a:solidFill>
                <a:srgbClr val="0070C0"/>
              </a:solidFill>
            </a:endParaRPr>
          </a:p>
        </p:txBody>
      </p:sp>
    </p:spTree>
    <p:extLst>
      <p:ext uri="{BB962C8B-B14F-4D97-AF65-F5344CB8AC3E}">
        <p14:creationId xmlns:p14="http://schemas.microsoft.com/office/powerpoint/2010/main" val="89970460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additive="base">
                                        <p:cTn id="7"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7"/>
          <p:cNvSpPr>
            <a:spLocks noGrp="1"/>
          </p:cNvSpPr>
          <p:nvPr>
            <p:ph type="title"/>
          </p:nvPr>
        </p:nvSpPr>
        <p:spPr>
          <a:xfrm>
            <a:off x="247895" y="261937"/>
            <a:ext cx="11499850" cy="1201738"/>
          </a:xfrm>
        </p:spPr>
        <p:txBody>
          <a:bodyPr/>
          <a:lstStyle/>
          <a:p>
            <a:pPr eaLnBrk="1" hangingPunct="1"/>
            <a:r>
              <a:rPr lang="en-US" sz="2400" b="1" dirty="0"/>
              <a:t>A teen patient is admitted to the hospital by his physician who suspects a diagnosis of acute glomerulonephritis. Which of the following findings is consistent with this diagnosis? Note: More than one answer may be correct.</a:t>
            </a:r>
            <a:r>
              <a:rPr lang="en-US" sz="2400" b="1" dirty="0" smtClean="0"/>
              <a:t>  </a:t>
            </a:r>
            <a:endParaRPr lang="en-US" sz="2400" dirty="0" smtClean="0">
              <a:solidFill>
                <a:srgbClr val="002060"/>
              </a:solidFill>
            </a:endParaRPr>
          </a:p>
        </p:txBody>
      </p:sp>
      <p:sp>
        <p:nvSpPr>
          <p:cNvPr id="40963" name="Text Placeholder 9"/>
          <p:cNvSpPr>
            <a:spLocks noGrp="1"/>
          </p:cNvSpPr>
          <p:nvPr>
            <p:ph type="body" sz="quarter" idx="13"/>
          </p:nvPr>
        </p:nvSpPr>
        <p:spPr>
          <a:xfrm>
            <a:off x="549275" y="1463675"/>
            <a:ext cx="9880600" cy="2049463"/>
          </a:xfrm>
        </p:spPr>
        <p:txBody>
          <a:bodyPr/>
          <a:lstStyle/>
          <a:p>
            <a:pPr eaLnBrk="1" hangingPunct="1"/>
            <a:r>
              <a:rPr lang="en-US" dirty="0"/>
              <a:t>A. Urine specific gravity of 1.040.</a:t>
            </a:r>
            <a:br>
              <a:rPr lang="en-US" dirty="0"/>
            </a:br>
            <a:r>
              <a:rPr lang="en-US" dirty="0"/>
              <a:t>B. Urine output of 350 ml in 24 hours.</a:t>
            </a:r>
            <a:br>
              <a:rPr lang="en-US" dirty="0"/>
            </a:br>
            <a:r>
              <a:rPr lang="en-US" dirty="0"/>
              <a:t>C. Brown (“tea-colored”) urine.</a:t>
            </a:r>
            <a:br>
              <a:rPr lang="en-US" dirty="0"/>
            </a:br>
            <a:r>
              <a:rPr lang="en-US" dirty="0"/>
              <a:t>D. Generalized edema.</a:t>
            </a:r>
            <a:endParaRPr lang="en-US" dirty="0" smtClean="0"/>
          </a:p>
        </p:txBody>
      </p:sp>
      <p:sp>
        <p:nvSpPr>
          <p:cNvPr id="9" name="Text Placeholder 8"/>
          <p:cNvSpPr>
            <a:spLocks noGrp="1"/>
          </p:cNvSpPr>
          <p:nvPr>
            <p:ph type="body" sz="half" idx="2"/>
          </p:nvPr>
        </p:nvSpPr>
        <p:spPr>
          <a:xfrm>
            <a:off x="1571625" y="4206875"/>
            <a:ext cx="10453688" cy="2651125"/>
          </a:xfrm>
        </p:spPr>
        <p:txBody>
          <a:bodyPr>
            <a:normAutofit/>
          </a:bodyPr>
          <a:lstStyle/>
          <a:p>
            <a:r>
              <a:rPr sz="2000" b="1" dirty="0" smtClean="0">
                <a:solidFill>
                  <a:srgbClr val="3608A8"/>
                </a:solidFill>
              </a:rPr>
              <a:t>The answer is  </a:t>
            </a:r>
            <a:r>
              <a:rPr sz="2000" b="1" dirty="0">
                <a:solidFill>
                  <a:srgbClr val="3608A8"/>
                </a:solidFill>
              </a:rPr>
              <a:t>A, B, and C</a:t>
            </a:r>
          </a:p>
          <a:p>
            <a:r>
              <a:rPr lang="en-US" sz="2400" dirty="0"/>
              <a:t>Acute glomerulonephritis is characterized by high urine specific gravity related to oliguria as well as dark “tea colored” urine caused by large amounts of red blood cells. There is periorbital edema, but generalized edema is seen in nephrotic syndrome, not acute glomerulonephritis.</a:t>
            </a:r>
          </a:p>
          <a:p>
            <a:r>
              <a:rPr sz="2400" dirty="0" smtClean="0">
                <a:solidFill>
                  <a:srgbClr val="00B050"/>
                </a:solidFill>
              </a:rPr>
              <a:t>      </a:t>
            </a:r>
            <a:endParaRPr lang="en-US" sz="2400" dirty="0">
              <a:solidFill>
                <a:srgbClr val="00B050"/>
              </a:solidFill>
            </a:endParaRPr>
          </a:p>
        </p:txBody>
      </p:sp>
    </p:spTree>
    <p:extLst>
      <p:ext uri="{BB962C8B-B14F-4D97-AF65-F5344CB8AC3E}">
        <p14:creationId xmlns:p14="http://schemas.microsoft.com/office/powerpoint/2010/main" val="246503844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additive="base">
                                        <p:cTn id="7"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
                                            <p:txEl>
                                              <p:pRg st="1" end="1"/>
                                            </p:txEl>
                                          </p:spTgt>
                                        </p:tgtEl>
                                        <p:attrNameLst>
                                          <p:attrName>style.visibility</p:attrName>
                                        </p:attrNameLst>
                                      </p:cBhvr>
                                      <p:to>
                                        <p:strVal val="visible"/>
                                      </p:to>
                                    </p:set>
                                    <p:anim calcmode="lin" valueType="num">
                                      <p:cBhvr additive="base">
                                        <p:cTn id="13" dur="500" fill="hold"/>
                                        <p:tgtEl>
                                          <p:spTgt spid="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7"/>
          <p:cNvSpPr>
            <a:spLocks noGrp="1"/>
          </p:cNvSpPr>
          <p:nvPr>
            <p:ph type="title"/>
          </p:nvPr>
        </p:nvSpPr>
        <p:spPr>
          <a:xfrm>
            <a:off x="247895" y="261937"/>
            <a:ext cx="11499850" cy="1201738"/>
          </a:xfrm>
        </p:spPr>
        <p:txBody>
          <a:bodyPr/>
          <a:lstStyle/>
          <a:p>
            <a:pPr eaLnBrk="1" hangingPunct="1"/>
            <a:r>
              <a:rPr lang="en-US" sz="2400" b="1" dirty="0"/>
              <a:t>Which of the following conditions most commonly causes acute glomerulonephritis?</a:t>
            </a:r>
            <a:r>
              <a:rPr lang="en-US" sz="2400" b="1" dirty="0" smtClean="0"/>
              <a:t>  </a:t>
            </a:r>
            <a:endParaRPr lang="en-US" sz="2400" dirty="0" smtClean="0">
              <a:solidFill>
                <a:srgbClr val="002060"/>
              </a:solidFill>
            </a:endParaRPr>
          </a:p>
        </p:txBody>
      </p:sp>
      <p:sp>
        <p:nvSpPr>
          <p:cNvPr id="40963" name="Text Placeholder 9"/>
          <p:cNvSpPr>
            <a:spLocks noGrp="1"/>
          </p:cNvSpPr>
          <p:nvPr>
            <p:ph type="body" sz="quarter" idx="13"/>
          </p:nvPr>
        </p:nvSpPr>
        <p:spPr>
          <a:xfrm>
            <a:off x="549275" y="1463675"/>
            <a:ext cx="9880600" cy="2049463"/>
          </a:xfrm>
        </p:spPr>
        <p:txBody>
          <a:bodyPr/>
          <a:lstStyle/>
          <a:p>
            <a:pPr eaLnBrk="1" hangingPunct="1"/>
            <a:r>
              <a:rPr lang="en-US" dirty="0"/>
              <a:t>A. A congenital condition leading to renal dysfunction.</a:t>
            </a:r>
            <a:br>
              <a:rPr lang="en-US" dirty="0"/>
            </a:br>
            <a:r>
              <a:rPr lang="en-US" dirty="0"/>
              <a:t>B. Prior infection with group A Streptococcus within the past 10-14 days.</a:t>
            </a:r>
            <a:br>
              <a:rPr lang="en-US" dirty="0"/>
            </a:br>
            <a:r>
              <a:rPr lang="en-US" dirty="0"/>
              <a:t>C. Viral infection of the glomeruli.</a:t>
            </a:r>
            <a:br>
              <a:rPr lang="en-US" dirty="0"/>
            </a:br>
            <a:r>
              <a:rPr lang="en-US" dirty="0"/>
              <a:t>D. Nephrotic syndrome.</a:t>
            </a:r>
            <a:r>
              <a:rPr lang="en-US" dirty="0" smtClean="0"/>
              <a:t> </a:t>
            </a:r>
          </a:p>
        </p:txBody>
      </p:sp>
      <p:sp>
        <p:nvSpPr>
          <p:cNvPr id="9" name="Text Placeholder 8"/>
          <p:cNvSpPr>
            <a:spLocks noGrp="1"/>
          </p:cNvSpPr>
          <p:nvPr>
            <p:ph type="body" sz="half" idx="2"/>
          </p:nvPr>
        </p:nvSpPr>
        <p:spPr>
          <a:xfrm>
            <a:off x="1571625" y="4206875"/>
            <a:ext cx="10453688" cy="2491105"/>
          </a:xfrm>
        </p:spPr>
        <p:txBody>
          <a:bodyPr>
            <a:normAutofit fontScale="85000" lnSpcReduction="10000"/>
          </a:bodyPr>
          <a:lstStyle/>
          <a:p>
            <a:r>
              <a:rPr sz="2000" b="1" dirty="0" smtClean="0">
                <a:solidFill>
                  <a:srgbClr val="3608A8"/>
                </a:solidFill>
              </a:rPr>
              <a:t>The answer is  </a:t>
            </a:r>
            <a:r>
              <a:rPr sz="2000" b="1" dirty="0">
                <a:solidFill>
                  <a:srgbClr val="3608A8"/>
                </a:solidFill>
              </a:rPr>
              <a:t> B. </a:t>
            </a:r>
            <a:r>
              <a:rPr lang="en-US" sz="2400" b="1" dirty="0"/>
              <a:t>Prior infection with group A Streptococcus within the past 10-14 days.</a:t>
            </a:r>
            <a:endParaRPr lang="en-US" sz="2400" dirty="0"/>
          </a:p>
          <a:p>
            <a:r>
              <a:rPr lang="en-US" sz="2400" dirty="0"/>
              <a:t>Acute glomerulonephritis is most commonly caused by the immune response to a prior upper respiratory infection with group A Streptococcus. Glomerular inflammation occurs about 10-14 days after the infection, resulting in scant, dark urine and retention of body fluid. Periorbital edema and hypertension are common signs at diagnosis.</a:t>
            </a:r>
          </a:p>
          <a:p>
            <a:r>
              <a:rPr sz="2400" dirty="0" smtClean="0">
                <a:solidFill>
                  <a:srgbClr val="00B050"/>
                </a:solidFill>
              </a:rPr>
              <a:t>     </a:t>
            </a:r>
            <a:endParaRPr lang="en-US" sz="2400" dirty="0">
              <a:solidFill>
                <a:srgbClr val="00B050"/>
              </a:solidFill>
            </a:endParaRPr>
          </a:p>
        </p:txBody>
      </p:sp>
    </p:spTree>
    <p:extLst>
      <p:ext uri="{BB962C8B-B14F-4D97-AF65-F5344CB8AC3E}">
        <p14:creationId xmlns:p14="http://schemas.microsoft.com/office/powerpoint/2010/main" val="161082710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additive="base">
                                        <p:cTn id="7"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
                                            <p:txEl>
                                              <p:pRg st="1" end="1"/>
                                            </p:txEl>
                                          </p:spTgt>
                                        </p:tgtEl>
                                        <p:attrNameLst>
                                          <p:attrName>style.visibility</p:attrName>
                                        </p:attrNameLst>
                                      </p:cBhvr>
                                      <p:to>
                                        <p:strVal val="visible"/>
                                      </p:to>
                                    </p:set>
                                    <p:anim calcmode="lin" valueType="num">
                                      <p:cBhvr additive="base">
                                        <p:cTn id="13" dur="500" fill="hold"/>
                                        <p:tgtEl>
                                          <p:spTgt spid="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7"/>
          <p:cNvSpPr>
            <a:spLocks noGrp="1"/>
          </p:cNvSpPr>
          <p:nvPr>
            <p:ph type="title"/>
          </p:nvPr>
        </p:nvSpPr>
        <p:spPr>
          <a:xfrm>
            <a:off x="247895" y="261937"/>
            <a:ext cx="11499850" cy="1201738"/>
          </a:xfrm>
        </p:spPr>
        <p:txBody>
          <a:bodyPr>
            <a:normAutofit fontScale="90000"/>
          </a:bodyPr>
          <a:lstStyle/>
          <a:p>
            <a:pPr eaLnBrk="1" hangingPunct="1"/>
            <a:r>
              <a:rPr lang="en-US" sz="2400" b="1" dirty="0"/>
              <a:t>An infant with hydrocele is seen in the clinic for a follow-up visit at 1 month of age. The scrotum is smaller than it was at birth, but fluid is still visible on illumination. Which of the following actions is the physician likely to recommend</a:t>
            </a:r>
            <a:r>
              <a:rPr lang="en-US" sz="2400" b="1" dirty="0" smtClean="0"/>
              <a:t> </a:t>
            </a:r>
            <a:endParaRPr lang="en-US" sz="2400" dirty="0" smtClean="0">
              <a:solidFill>
                <a:srgbClr val="002060"/>
              </a:solidFill>
            </a:endParaRPr>
          </a:p>
        </p:txBody>
      </p:sp>
      <p:sp>
        <p:nvSpPr>
          <p:cNvPr id="40963" name="Text Placeholder 9"/>
          <p:cNvSpPr>
            <a:spLocks noGrp="1"/>
          </p:cNvSpPr>
          <p:nvPr>
            <p:ph type="body" sz="quarter" idx="13"/>
          </p:nvPr>
        </p:nvSpPr>
        <p:spPr>
          <a:xfrm>
            <a:off x="549275" y="1463675"/>
            <a:ext cx="9880600" cy="2049463"/>
          </a:xfrm>
        </p:spPr>
        <p:txBody>
          <a:bodyPr/>
          <a:lstStyle/>
          <a:p>
            <a:pPr eaLnBrk="1" hangingPunct="1"/>
            <a:r>
              <a:rPr lang="en-US" dirty="0"/>
              <a:t>A. Massaging the groin area twice a day until the fluid is gone.</a:t>
            </a:r>
            <a:br>
              <a:rPr lang="en-US" dirty="0"/>
            </a:br>
            <a:r>
              <a:rPr lang="en-US" dirty="0"/>
              <a:t>B. Referral to a surgeon for repair.</a:t>
            </a:r>
            <a:br>
              <a:rPr lang="en-US" dirty="0"/>
            </a:br>
            <a:r>
              <a:rPr lang="en-US" dirty="0"/>
              <a:t>C. No treatment is necessary; the fluid </a:t>
            </a:r>
            <a:r>
              <a:rPr lang="en-US" dirty="0" smtClean="0"/>
              <a:t>will be reabsorbed </a:t>
            </a:r>
            <a:r>
              <a:rPr lang="en-US" dirty="0"/>
              <a:t>normally.</a:t>
            </a:r>
            <a:br>
              <a:rPr lang="en-US" dirty="0"/>
            </a:br>
            <a:r>
              <a:rPr lang="en-US" dirty="0"/>
              <a:t>D. Keeping the infant in a flat, supine position until the fluid is gone.</a:t>
            </a:r>
            <a:endParaRPr lang="en-US" dirty="0" smtClean="0"/>
          </a:p>
        </p:txBody>
      </p:sp>
      <p:sp>
        <p:nvSpPr>
          <p:cNvPr id="9" name="Text Placeholder 8"/>
          <p:cNvSpPr>
            <a:spLocks noGrp="1"/>
          </p:cNvSpPr>
          <p:nvPr>
            <p:ph type="body" sz="half" idx="2"/>
          </p:nvPr>
        </p:nvSpPr>
        <p:spPr>
          <a:xfrm>
            <a:off x="1571625" y="4206875"/>
            <a:ext cx="10453688" cy="2376805"/>
          </a:xfrm>
        </p:spPr>
        <p:txBody>
          <a:bodyPr>
            <a:normAutofit fontScale="92500" lnSpcReduction="20000"/>
          </a:bodyPr>
          <a:lstStyle/>
          <a:p>
            <a:r>
              <a:rPr sz="2200" b="1" dirty="0" smtClean="0">
                <a:solidFill>
                  <a:srgbClr val="3608A8"/>
                </a:solidFill>
              </a:rPr>
              <a:t>The answer is  </a:t>
            </a:r>
            <a:r>
              <a:rPr sz="2200" b="1" dirty="0">
                <a:solidFill>
                  <a:srgbClr val="3608A8"/>
                </a:solidFill>
              </a:rPr>
              <a:t> C. </a:t>
            </a:r>
            <a:r>
              <a:rPr lang="en-US" sz="2400" b="1" dirty="0"/>
              <a:t>No treatment is necessary; the fluid is reabsorbing normally.</a:t>
            </a:r>
            <a:endParaRPr lang="en-US" sz="2400" dirty="0"/>
          </a:p>
          <a:p>
            <a:r>
              <a:rPr lang="en-US" sz="2400" dirty="0"/>
              <a:t>A hydrocele is a collection of fluid in the scrotum that results from a patent tunica </a:t>
            </a:r>
            <a:r>
              <a:rPr lang="en-US" sz="2400" dirty="0" err="1"/>
              <a:t>vaginalis</a:t>
            </a:r>
            <a:r>
              <a:rPr lang="en-US" sz="2400" dirty="0"/>
              <a:t>. Illumination of the scrotum with a pocket light demonstrates the clear fluid. In most cases the fluid reabsorbs within the first few months of life and no treatment is necessary. Massaging the area or placing the infant in a supine position would have no effect. Surgery is not indicated.</a:t>
            </a:r>
          </a:p>
          <a:p>
            <a:r>
              <a:rPr sz="2400" dirty="0" smtClean="0">
                <a:solidFill>
                  <a:srgbClr val="00B050"/>
                </a:solidFill>
              </a:rPr>
              <a:t>      </a:t>
            </a:r>
            <a:endParaRPr lang="en-US" sz="2400" dirty="0">
              <a:solidFill>
                <a:srgbClr val="00B050"/>
              </a:solidFill>
            </a:endParaRPr>
          </a:p>
        </p:txBody>
      </p:sp>
    </p:spTree>
    <p:extLst>
      <p:ext uri="{BB962C8B-B14F-4D97-AF65-F5344CB8AC3E}">
        <p14:creationId xmlns:p14="http://schemas.microsoft.com/office/powerpoint/2010/main" val="373556212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additive="base">
                                        <p:cTn id="7"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
                                            <p:txEl>
                                              <p:pRg st="1" end="1"/>
                                            </p:txEl>
                                          </p:spTgt>
                                        </p:tgtEl>
                                        <p:attrNameLst>
                                          <p:attrName>style.visibility</p:attrName>
                                        </p:attrNameLst>
                                      </p:cBhvr>
                                      <p:to>
                                        <p:strVal val="visible"/>
                                      </p:to>
                                    </p:set>
                                    <p:anim calcmode="lin" valueType="num">
                                      <p:cBhvr additive="base">
                                        <p:cTn id="13" dur="500" fill="hold"/>
                                        <p:tgtEl>
                                          <p:spTgt spid="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7"/>
          <p:cNvSpPr>
            <a:spLocks noGrp="1"/>
          </p:cNvSpPr>
          <p:nvPr>
            <p:ph type="title"/>
          </p:nvPr>
        </p:nvSpPr>
        <p:spPr>
          <a:xfrm>
            <a:off x="247895" y="261937"/>
            <a:ext cx="11499850" cy="1201738"/>
          </a:xfrm>
        </p:spPr>
        <p:txBody>
          <a:bodyPr>
            <a:normAutofit fontScale="90000"/>
          </a:bodyPr>
          <a:lstStyle/>
          <a:p>
            <a:pPr eaLnBrk="1" hangingPunct="1"/>
            <a:r>
              <a:rPr lang="en-US" sz="2400" b="1" dirty="0"/>
              <a:t>A nurse is caring for a patient with peripheral vascular disease (PVD). The patient complains of burning and tingling of the hands and feet and cannot tolerate touch of any kind. Which of the following is the most likely explanation for these symptoms?</a:t>
            </a:r>
            <a:r>
              <a:rPr lang="en-US" sz="2400" b="1" dirty="0" smtClean="0"/>
              <a:t>   </a:t>
            </a:r>
            <a:endParaRPr lang="en-US" sz="2400" dirty="0" smtClean="0">
              <a:solidFill>
                <a:srgbClr val="002060"/>
              </a:solidFill>
            </a:endParaRPr>
          </a:p>
        </p:txBody>
      </p:sp>
      <p:sp>
        <p:nvSpPr>
          <p:cNvPr id="40963" name="Text Placeholder 9"/>
          <p:cNvSpPr>
            <a:spLocks noGrp="1"/>
          </p:cNvSpPr>
          <p:nvPr>
            <p:ph type="body" sz="quarter" idx="13"/>
          </p:nvPr>
        </p:nvSpPr>
        <p:spPr>
          <a:xfrm>
            <a:off x="549275" y="1463675"/>
            <a:ext cx="9880600" cy="2049463"/>
          </a:xfrm>
        </p:spPr>
        <p:txBody>
          <a:bodyPr/>
          <a:lstStyle/>
          <a:p>
            <a:pPr eaLnBrk="1" hangingPunct="1"/>
            <a:r>
              <a:rPr lang="en-US" dirty="0"/>
              <a:t>A. Inadequate tissue perfusion leading to nerve damage.</a:t>
            </a:r>
            <a:br>
              <a:rPr lang="en-US" dirty="0"/>
            </a:br>
            <a:r>
              <a:rPr lang="en-US" dirty="0"/>
              <a:t>B. Fluid overload leading to compression of nerve tissue.</a:t>
            </a:r>
            <a:br>
              <a:rPr lang="en-US" dirty="0"/>
            </a:br>
            <a:r>
              <a:rPr lang="en-US" dirty="0"/>
              <a:t>C. Sensation distortion due to psychiatric disturbance.</a:t>
            </a:r>
            <a:br>
              <a:rPr lang="en-US" dirty="0"/>
            </a:br>
            <a:r>
              <a:rPr lang="en-US" dirty="0"/>
              <a:t>D. Inflammation of the skin on the hands and feet.</a:t>
            </a:r>
            <a:endParaRPr lang="en-US" dirty="0" smtClean="0"/>
          </a:p>
        </p:txBody>
      </p:sp>
      <p:sp>
        <p:nvSpPr>
          <p:cNvPr id="9" name="Text Placeholder 8"/>
          <p:cNvSpPr>
            <a:spLocks noGrp="1"/>
          </p:cNvSpPr>
          <p:nvPr>
            <p:ph type="body" sz="half" idx="2"/>
          </p:nvPr>
        </p:nvSpPr>
        <p:spPr>
          <a:xfrm>
            <a:off x="1571625" y="4206875"/>
            <a:ext cx="10453688" cy="2445385"/>
          </a:xfrm>
        </p:spPr>
        <p:txBody>
          <a:bodyPr>
            <a:normAutofit fontScale="92500"/>
          </a:bodyPr>
          <a:lstStyle/>
          <a:p>
            <a:r>
              <a:rPr sz="2000" b="1" dirty="0" smtClean="0">
                <a:solidFill>
                  <a:srgbClr val="3608A8"/>
                </a:solidFill>
              </a:rPr>
              <a:t>The answer is    </a:t>
            </a:r>
            <a:r>
              <a:rPr sz="2000" b="1" dirty="0">
                <a:solidFill>
                  <a:srgbClr val="3608A8"/>
                </a:solidFill>
              </a:rPr>
              <a:t>A. </a:t>
            </a:r>
            <a:r>
              <a:rPr lang="en-US" sz="2400" b="1" dirty="0"/>
              <a:t>Inadequate tissue perfusion leading to nerve damage.</a:t>
            </a:r>
            <a:endParaRPr lang="en-US" sz="2400" dirty="0"/>
          </a:p>
          <a:p>
            <a:r>
              <a:rPr lang="en-US" sz="2400" dirty="0"/>
              <a:t>Patients with peripheral vascular disease often sustain nerve damage as a result of inadequate tissue perfusion. Fluid overload is not characteristic of PVD. There is nothing to indicate psychiatric disturbance in the patient. Skin changes in PVD are secondary to decreased tissue perfusion rather than primary inflammation.</a:t>
            </a:r>
          </a:p>
          <a:p>
            <a:r>
              <a:rPr sz="2400" dirty="0" smtClean="0">
                <a:solidFill>
                  <a:srgbClr val="00B050"/>
                </a:solidFill>
              </a:rPr>
              <a:t>       </a:t>
            </a:r>
            <a:endParaRPr lang="en-US" sz="2400" dirty="0">
              <a:solidFill>
                <a:srgbClr val="00B050"/>
              </a:solidFill>
            </a:endParaRPr>
          </a:p>
        </p:txBody>
      </p:sp>
    </p:spTree>
    <p:extLst>
      <p:ext uri="{BB962C8B-B14F-4D97-AF65-F5344CB8AC3E}">
        <p14:creationId xmlns:p14="http://schemas.microsoft.com/office/powerpoint/2010/main" val="84686493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additive="base">
                                        <p:cTn id="7"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
                                            <p:txEl>
                                              <p:pRg st="1" end="1"/>
                                            </p:txEl>
                                          </p:spTgt>
                                        </p:tgtEl>
                                        <p:attrNameLst>
                                          <p:attrName>style.visibility</p:attrName>
                                        </p:attrNameLst>
                                      </p:cBhvr>
                                      <p:to>
                                        <p:strVal val="visible"/>
                                      </p:to>
                                    </p:set>
                                    <p:anim calcmode="lin" valueType="num">
                                      <p:cBhvr additive="base">
                                        <p:cTn id="13" dur="500" fill="hold"/>
                                        <p:tgtEl>
                                          <p:spTgt spid="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7"/>
          <p:cNvSpPr>
            <a:spLocks noGrp="1"/>
          </p:cNvSpPr>
          <p:nvPr>
            <p:ph type="title"/>
          </p:nvPr>
        </p:nvSpPr>
        <p:spPr>
          <a:xfrm>
            <a:off x="247895" y="261937"/>
            <a:ext cx="11499850" cy="1201738"/>
          </a:xfrm>
        </p:spPr>
        <p:txBody>
          <a:bodyPr>
            <a:normAutofit/>
          </a:bodyPr>
          <a:lstStyle/>
          <a:p>
            <a:pPr eaLnBrk="1" hangingPunct="1"/>
            <a:r>
              <a:rPr lang="en-US" sz="2400" b="1" dirty="0"/>
              <a:t>A nurse is assessing a clinic patient with a diagnosis of hepatitis A. Which of the following is the most likely route of transmission?</a:t>
            </a:r>
            <a:r>
              <a:rPr lang="en-US" sz="2400" b="1" dirty="0" smtClean="0"/>
              <a:t>     </a:t>
            </a:r>
            <a:endParaRPr lang="en-US" sz="2400" dirty="0" smtClean="0">
              <a:solidFill>
                <a:srgbClr val="002060"/>
              </a:solidFill>
            </a:endParaRPr>
          </a:p>
        </p:txBody>
      </p:sp>
      <p:sp>
        <p:nvSpPr>
          <p:cNvPr id="40963" name="Text Placeholder 9"/>
          <p:cNvSpPr>
            <a:spLocks noGrp="1"/>
          </p:cNvSpPr>
          <p:nvPr>
            <p:ph type="body" sz="quarter" idx="13"/>
          </p:nvPr>
        </p:nvSpPr>
        <p:spPr>
          <a:xfrm>
            <a:off x="549275" y="1463675"/>
            <a:ext cx="9880600" cy="2049463"/>
          </a:xfrm>
        </p:spPr>
        <p:txBody>
          <a:bodyPr/>
          <a:lstStyle/>
          <a:p>
            <a:pPr eaLnBrk="1" hangingPunct="1"/>
            <a:r>
              <a:rPr lang="en-US" dirty="0"/>
              <a:t>A. Sexual contact with an infected partner.</a:t>
            </a:r>
            <a:br>
              <a:rPr lang="en-US" dirty="0"/>
            </a:br>
            <a:r>
              <a:rPr lang="en-US" dirty="0"/>
              <a:t>B. Contaminated food.</a:t>
            </a:r>
            <a:br>
              <a:rPr lang="en-US" dirty="0"/>
            </a:br>
            <a:r>
              <a:rPr lang="en-US" dirty="0"/>
              <a:t>C. Blood transfusion.</a:t>
            </a:r>
            <a:br>
              <a:rPr lang="en-US" dirty="0"/>
            </a:br>
            <a:r>
              <a:rPr lang="en-US" dirty="0"/>
              <a:t>D. Illegal drug use.</a:t>
            </a:r>
            <a:endParaRPr lang="en-US" dirty="0" smtClean="0"/>
          </a:p>
        </p:txBody>
      </p:sp>
      <p:sp>
        <p:nvSpPr>
          <p:cNvPr id="9" name="Text Placeholder 8"/>
          <p:cNvSpPr>
            <a:spLocks noGrp="1"/>
          </p:cNvSpPr>
          <p:nvPr>
            <p:ph type="body" sz="half" idx="2"/>
          </p:nvPr>
        </p:nvSpPr>
        <p:spPr>
          <a:xfrm>
            <a:off x="1571625" y="4206875"/>
            <a:ext cx="10453688" cy="2011045"/>
          </a:xfrm>
        </p:spPr>
        <p:txBody>
          <a:bodyPr>
            <a:normAutofit lnSpcReduction="10000"/>
          </a:bodyPr>
          <a:lstStyle/>
          <a:p>
            <a:r>
              <a:rPr sz="2000" b="1" dirty="0" smtClean="0">
                <a:solidFill>
                  <a:srgbClr val="3608A8"/>
                </a:solidFill>
              </a:rPr>
              <a:t>The answer </a:t>
            </a:r>
            <a:r>
              <a:rPr sz="2000" b="1" smtClean="0">
                <a:solidFill>
                  <a:srgbClr val="3608A8"/>
                </a:solidFill>
              </a:rPr>
              <a:t>is B</a:t>
            </a:r>
            <a:r>
              <a:rPr sz="2000" b="1" dirty="0">
                <a:solidFill>
                  <a:srgbClr val="3608A8"/>
                </a:solidFill>
              </a:rPr>
              <a:t>. </a:t>
            </a:r>
            <a:r>
              <a:rPr lang="en-US" sz="2400" b="1" dirty="0"/>
              <a:t>Contaminated food.</a:t>
            </a:r>
            <a:endParaRPr lang="en-US" sz="2400" dirty="0"/>
          </a:p>
          <a:p>
            <a:r>
              <a:rPr lang="en-US" sz="2400" dirty="0"/>
              <a:t>Hepatitis A is the only type that is transmitted by the fecal-oral route through contaminated food. Hepatitis B, C, and D are transmitted through infected bodily fluids.</a:t>
            </a:r>
          </a:p>
          <a:p>
            <a:r>
              <a:rPr sz="2400" dirty="0" smtClean="0">
                <a:solidFill>
                  <a:srgbClr val="00B050"/>
                </a:solidFill>
              </a:rPr>
              <a:t>        </a:t>
            </a:r>
            <a:endParaRPr lang="en-US" sz="2400" dirty="0">
              <a:solidFill>
                <a:srgbClr val="00B050"/>
              </a:solidFill>
            </a:endParaRPr>
          </a:p>
        </p:txBody>
      </p:sp>
    </p:spTree>
    <p:extLst>
      <p:ext uri="{BB962C8B-B14F-4D97-AF65-F5344CB8AC3E}">
        <p14:creationId xmlns:p14="http://schemas.microsoft.com/office/powerpoint/2010/main" val="370027209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additive="base">
                                        <p:cTn id="7"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
                                            <p:txEl>
                                              <p:pRg st="1" end="1"/>
                                            </p:txEl>
                                          </p:spTgt>
                                        </p:tgtEl>
                                        <p:attrNameLst>
                                          <p:attrName>style.visibility</p:attrName>
                                        </p:attrNameLst>
                                      </p:cBhvr>
                                      <p:to>
                                        <p:strVal val="visible"/>
                                      </p:to>
                                    </p:set>
                                    <p:anim calcmode="lin" valueType="num">
                                      <p:cBhvr additive="base">
                                        <p:cTn id="13" dur="500" fill="hold"/>
                                        <p:tgtEl>
                                          <p:spTgt spid="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7"/>
          <p:cNvSpPr>
            <a:spLocks noGrp="1"/>
          </p:cNvSpPr>
          <p:nvPr>
            <p:ph type="title"/>
          </p:nvPr>
        </p:nvSpPr>
        <p:spPr>
          <a:xfrm>
            <a:off x="247895" y="261937"/>
            <a:ext cx="11499850" cy="1201738"/>
          </a:xfrm>
        </p:spPr>
        <p:txBody>
          <a:bodyPr>
            <a:normAutofit/>
          </a:bodyPr>
          <a:lstStyle/>
          <a:p>
            <a:pPr eaLnBrk="1" hangingPunct="1"/>
            <a:r>
              <a:rPr lang="en-US" sz="2400" b="1" dirty="0"/>
              <a:t>A leukemia patient has a relative who wants to donate blood for transfusion. Which of the following donor medical conditions would prevent this?</a:t>
            </a:r>
            <a:r>
              <a:rPr lang="en-US" sz="2400" b="1" dirty="0" smtClean="0"/>
              <a:t>    </a:t>
            </a:r>
            <a:endParaRPr lang="en-US" sz="2400" dirty="0" smtClean="0">
              <a:solidFill>
                <a:srgbClr val="002060"/>
              </a:solidFill>
            </a:endParaRPr>
          </a:p>
        </p:txBody>
      </p:sp>
      <p:sp>
        <p:nvSpPr>
          <p:cNvPr id="40963" name="Text Placeholder 9"/>
          <p:cNvSpPr>
            <a:spLocks noGrp="1"/>
          </p:cNvSpPr>
          <p:nvPr>
            <p:ph type="body" sz="quarter" idx="13"/>
          </p:nvPr>
        </p:nvSpPr>
        <p:spPr>
          <a:xfrm>
            <a:off x="549275" y="1463675"/>
            <a:ext cx="9880600" cy="2049463"/>
          </a:xfrm>
        </p:spPr>
        <p:txBody>
          <a:bodyPr/>
          <a:lstStyle/>
          <a:p>
            <a:pPr eaLnBrk="1" hangingPunct="1"/>
            <a:r>
              <a:rPr lang="en-US" dirty="0"/>
              <a:t>A. A history of hepatitis C five years previously.</a:t>
            </a:r>
            <a:br>
              <a:rPr lang="en-US" dirty="0"/>
            </a:br>
            <a:r>
              <a:rPr lang="en-US" dirty="0"/>
              <a:t>B. </a:t>
            </a:r>
            <a:r>
              <a:rPr lang="en-US" dirty="0" err="1"/>
              <a:t>Cholecystitis</a:t>
            </a:r>
            <a:r>
              <a:rPr lang="en-US" dirty="0"/>
              <a:t> requiring cholecystectomy one year previously.</a:t>
            </a:r>
            <a:br>
              <a:rPr lang="en-US" dirty="0"/>
            </a:br>
            <a:r>
              <a:rPr lang="en-US" dirty="0"/>
              <a:t>C. Asymptomatic diverticulosis.</a:t>
            </a:r>
            <a:br>
              <a:rPr lang="en-US" dirty="0"/>
            </a:br>
            <a:r>
              <a:rPr lang="en-US" dirty="0"/>
              <a:t>D. Crohn’s disease in remission.</a:t>
            </a:r>
            <a:r>
              <a:rPr lang="en-US" dirty="0" smtClean="0"/>
              <a:t>   </a:t>
            </a:r>
          </a:p>
        </p:txBody>
      </p:sp>
      <p:sp>
        <p:nvSpPr>
          <p:cNvPr id="9" name="Text Placeholder 8"/>
          <p:cNvSpPr>
            <a:spLocks noGrp="1"/>
          </p:cNvSpPr>
          <p:nvPr>
            <p:ph type="body" sz="half" idx="2"/>
          </p:nvPr>
        </p:nvSpPr>
        <p:spPr>
          <a:xfrm>
            <a:off x="1571625" y="4206875"/>
            <a:ext cx="10453688" cy="2445385"/>
          </a:xfrm>
        </p:spPr>
        <p:txBody>
          <a:bodyPr>
            <a:normAutofit fontScale="92500" lnSpcReduction="20000"/>
          </a:bodyPr>
          <a:lstStyle/>
          <a:p>
            <a:r>
              <a:rPr sz="2000" b="1" dirty="0" smtClean="0">
                <a:solidFill>
                  <a:srgbClr val="3608A8"/>
                </a:solidFill>
              </a:rPr>
              <a:t>The answer is  </a:t>
            </a:r>
            <a:r>
              <a:rPr sz="2000" b="1">
                <a:solidFill>
                  <a:srgbClr val="3608A8"/>
                </a:solidFill>
              </a:rPr>
              <a:t>A</a:t>
            </a:r>
            <a:r>
              <a:rPr sz="2000" b="1" smtClean="0">
                <a:solidFill>
                  <a:srgbClr val="3608A8"/>
                </a:solidFill>
              </a:rPr>
              <a:t>.     </a:t>
            </a:r>
            <a:r>
              <a:rPr lang="en-US" sz="2400" b="1" dirty="0"/>
              <a:t>A history of hepatitis C five years previously.</a:t>
            </a:r>
            <a:endParaRPr lang="en-US" sz="2400" dirty="0"/>
          </a:p>
          <a:p>
            <a:r>
              <a:rPr lang="en-US" sz="2400" dirty="0"/>
              <a:t>Hepatitis C is a viral infection transmitted through bodily fluids, such as blood, causing inflammation of the liver. Patients with hepatitis C may not donate blood for transfusion due to the high risk of infection in the recipient. </a:t>
            </a:r>
            <a:r>
              <a:rPr lang="en-US" sz="2400" dirty="0" err="1"/>
              <a:t>Cholecystitis</a:t>
            </a:r>
            <a:r>
              <a:rPr lang="en-US" sz="2400" dirty="0"/>
              <a:t> (gallbladder disease), diverticulosis, and history of Crohn’s disease do not preclude blood donation.</a:t>
            </a:r>
          </a:p>
          <a:p>
            <a:r>
              <a:rPr sz="2400" dirty="0" smtClean="0">
                <a:solidFill>
                  <a:srgbClr val="00B050"/>
                </a:solidFill>
              </a:rPr>
              <a:t>         </a:t>
            </a:r>
            <a:endParaRPr lang="en-US" sz="2400" dirty="0">
              <a:solidFill>
                <a:srgbClr val="00B050"/>
              </a:solidFill>
            </a:endParaRPr>
          </a:p>
        </p:txBody>
      </p:sp>
    </p:spTree>
    <p:extLst>
      <p:ext uri="{BB962C8B-B14F-4D97-AF65-F5344CB8AC3E}">
        <p14:creationId xmlns:p14="http://schemas.microsoft.com/office/powerpoint/2010/main" val="50871573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additive="base">
                                        <p:cTn id="7"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
                                            <p:txEl>
                                              <p:pRg st="1" end="1"/>
                                            </p:txEl>
                                          </p:spTgt>
                                        </p:tgtEl>
                                        <p:attrNameLst>
                                          <p:attrName>style.visibility</p:attrName>
                                        </p:attrNameLst>
                                      </p:cBhvr>
                                      <p:to>
                                        <p:strVal val="visible"/>
                                      </p:to>
                                    </p:set>
                                    <p:anim calcmode="lin" valueType="num">
                                      <p:cBhvr additive="base">
                                        <p:cTn id="13" dur="500" fill="hold"/>
                                        <p:tgtEl>
                                          <p:spTgt spid="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7"/>
          <p:cNvSpPr>
            <a:spLocks noGrp="1"/>
          </p:cNvSpPr>
          <p:nvPr>
            <p:ph type="title"/>
          </p:nvPr>
        </p:nvSpPr>
        <p:spPr>
          <a:xfrm>
            <a:off x="247895" y="261937"/>
            <a:ext cx="11499850" cy="1201738"/>
          </a:xfrm>
        </p:spPr>
        <p:txBody>
          <a:bodyPr>
            <a:normAutofit/>
          </a:bodyPr>
          <a:lstStyle/>
          <a:p>
            <a:pPr eaLnBrk="1" hangingPunct="1"/>
            <a:r>
              <a:rPr lang="en-US" sz="2400" b="1" dirty="0"/>
              <a:t>A physician has diagnosed acute gastritis in a clinic patient. Which of the following medications would be contraindicated for this patient?</a:t>
            </a:r>
            <a:r>
              <a:rPr lang="en-US" sz="2400" b="1" dirty="0" smtClean="0"/>
              <a:t>   </a:t>
            </a:r>
            <a:endParaRPr lang="en-US" sz="2400" dirty="0" smtClean="0">
              <a:solidFill>
                <a:srgbClr val="002060"/>
              </a:solidFill>
            </a:endParaRPr>
          </a:p>
        </p:txBody>
      </p:sp>
      <p:sp>
        <p:nvSpPr>
          <p:cNvPr id="40963" name="Text Placeholder 9"/>
          <p:cNvSpPr>
            <a:spLocks noGrp="1"/>
          </p:cNvSpPr>
          <p:nvPr>
            <p:ph type="body" sz="quarter" idx="13"/>
          </p:nvPr>
        </p:nvSpPr>
        <p:spPr>
          <a:xfrm>
            <a:off x="549275" y="1463675"/>
            <a:ext cx="9880600" cy="2049463"/>
          </a:xfrm>
        </p:spPr>
        <p:txBody>
          <a:bodyPr/>
          <a:lstStyle/>
          <a:p>
            <a:pPr eaLnBrk="1" hangingPunct="1"/>
            <a:r>
              <a:rPr lang="en-US" dirty="0"/>
              <a:t>A. Naproxen sodium (Naprosyn).</a:t>
            </a:r>
            <a:br>
              <a:rPr lang="en-US" dirty="0"/>
            </a:br>
            <a:r>
              <a:rPr lang="en-US" dirty="0"/>
              <a:t>B. Calcium carbonate.</a:t>
            </a:r>
            <a:br>
              <a:rPr lang="en-US" dirty="0"/>
            </a:br>
            <a:r>
              <a:rPr lang="en-US" dirty="0"/>
              <a:t>C. Clarithromycin (Biaxin).</a:t>
            </a:r>
            <a:br>
              <a:rPr lang="en-US" dirty="0"/>
            </a:br>
            <a:r>
              <a:rPr lang="en-US" dirty="0"/>
              <a:t>D. Furosemide (Lasix).</a:t>
            </a:r>
            <a:endParaRPr lang="en-US" dirty="0" smtClean="0"/>
          </a:p>
        </p:txBody>
      </p:sp>
      <p:sp>
        <p:nvSpPr>
          <p:cNvPr id="9" name="Text Placeholder 8"/>
          <p:cNvSpPr>
            <a:spLocks noGrp="1"/>
          </p:cNvSpPr>
          <p:nvPr>
            <p:ph type="body" sz="half" idx="2"/>
          </p:nvPr>
        </p:nvSpPr>
        <p:spPr>
          <a:xfrm>
            <a:off x="1571625" y="4206875"/>
            <a:ext cx="10453688" cy="2445385"/>
          </a:xfrm>
        </p:spPr>
        <p:txBody>
          <a:bodyPr>
            <a:normAutofit fontScale="85000" lnSpcReduction="20000"/>
          </a:bodyPr>
          <a:lstStyle/>
          <a:p>
            <a:r>
              <a:rPr sz="2200" b="1" dirty="0" smtClean="0">
                <a:solidFill>
                  <a:srgbClr val="3608A8"/>
                </a:solidFill>
              </a:rPr>
              <a:t>The answer is  </a:t>
            </a:r>
            <a:r>
              <a:rPr sz="2200" b="1" dirty="0">
                <a:solidFill>
                  <a:srgbClr val="3608A8"/>
                </a:solidFill>
              </a:rPr>
              <a:t>A. </a:t>
            </a:r>
            <a:r>
              <a:rPr lang="en-US" sz="2400" b="1" dirty="0"/>
              <a:t>Naproxen sodium (Naprosyn).</a:t>
            </a:r>
            <a:endParaRPr lang="en-US" sz="2400" dirty="0"/>
          </a:p>
          <a:p>
            <a:r>
              <a:rPr lang="en-US" sz="2400" dirty="0"/>
              <a:t>Naproxen sodium is a nonsteroidal anti-inflammatory drug that can cause inflammation of the upper GI tract. For this reason, it is contraindicated in a patient with gastritis. Calcium carbonate is used as an antacid for the relief of indigestion and is not contraindicated. Clarithromycin is an antibacterial often used for the treatment of Helicobacter pylori in gastritis. </a:t>
            </a:r>
            <a:r>
              <a:rPr lang="en-US" sz="2400" dirty="0">
                <a:hlinkClick r:id="rId2"/>
              </a:rPr>
              <a:t>Furosemide</a:t>
            </a:r>
            <a:r>
              <a:rPr lang="en-US" sz="2400" dirty="0"/>
              <a:t> is a loop diuretic and is contraindicated in a patient with gastritis.</a:t>
            </a:r>
          </a:p>
          <a:p>
            <a:r>
              <a:rPr sz="2400" dirty="0" smtClean="0">
                <a:solidFill>
                  <a:srgbClr val="00B050"/>
                </a:solidFill>
              </a:rPr>
              <a:t>         </a:t>
            </a:r>
            <a:endParaRPr lang="en-US" sz="2400" dirty="0">
              <a:solidFill>
                <a:srgbClr val="00B050"/>
              </a:solidFill>
            </a:endParaRPr>
          </a:p>
        </p:txBody>
      </p:sp>
    </p:spTree>
    <p:extLst>
      <p:ext uri="{BB962C8B-B14F-4D97-AF65-F5344CB8AC3E}">
        <p14:creationId xmlns:p14="http://schemas.microsoft.com/office/powerpoint/2010/main" val="106259475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additive="base">
                                        <p:cTn id="7"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
                                            <p:txEl>
                                              <p:pRg st="1" end="1"/>
                                            </p:txEl>
                                          </p:spTgt>
                                        </p:tgtEl>
                                        <p:attrNameLst>
                                          <p:attrName>style.visibility</p:attrName>
                                        </p:attrNameLst>
                                      </p:cBhvr>
                                      <p:to>
                                        <p:strVal val="visible"/>
                                      </p:to>
                                    </p:set>
                                    <p:anim calcmode="lin" valueType="num">
                                      <p:cBhvr additive="base">
                                        <p:cTn id="13" dur="500" fill="hold"/>
                                        <p:tgtEl>
                                          <p:spTgt spid="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uiExpand="1" build="p"/>
    </p:bld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Custom 1">
      <a:majorFont>
        <a:latin typeface="Palatino Linotype"/>
        <a:ea typeface=""/>
        <a:cs typeface=""/>
      </a:majorFont>
      <a:minorFont>
        <a:latin typeface="Palatino Linotype"/>
        <a:ea typeface=""/>
        <a:cs typeface=""/>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otalTime>201</TotalTime>
  <Words>1225</Words>
  <Application>Microsoft Office PowerPoint</Application>
  <PresentationFormat>Widescreen</PresentationFormat>
  <Paragraphs>103</Paragraphs>
  <Slides>22</Slides>
  <Notes>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22</vt:i4>
      </vt:variant>
    </vt:vector>
  </HeadingPairs>
  <TitlesOfParts>
    <vt:vector size="28" baseType="lpstr">
      <vt:lpstr>Arial</vt:lpstr>
      <vt:lpstr>Palatino Linotype</vt:lpstr>
      <vt:lpstr>Trebuchet MS</vt:lpstr>
      <vt:lpstr>Wingdings 3</vt:lpstr>
      <vt:lpstr>Wisp</vt:lpstr>
      <vt:lpstr>Facet</vt:lpstr>
      <vt:lpstr>MCQ for Nursing Students 2 </vt:lpstr>
      <vt:lpstr>A child is admitted to the hospital with a diagnosis of Wilms tumor, stage II. Which of the following statements most accurately describes this stage?    </vt:lpstr>
      <vt:lpstr>A teen patient is admitted to the hospital by his physician who suspects a diagnosis of acute glomerulonephritis. Which of the following findings is consistent with this diagnosis? Note: More than one answer may be correct.  </vt:lpstr>
      <vt:lpstr>Which of the following conditions most commonly causes acute glomerulonephritis?  </vt:lpstr>
      <vt:lpstr>An infant with hydrocele is seen in the clinic for a follow-up visit at 1 month of age. The scrotum is smaller than it was at birth, but fluid is still visible on illumination. Which of the following actions is the physician likely to recommend </vt:lpstr>
      <vt:lpstr>A nurse is caring for a patient with peripheral vascular disease (PVD). The patient complains of burning and tingling of the hands and feet and cannot tolerate touch of any kind. Which of the following is the most likely explanation for these symptoms?   </vt:lpstr>
      <vt:lpstr>A nurse is assessing a clinic patient with a diagnosis of hepatitis A. Which of the following is the most likely route of transmission?     </vt:lpstr>
      <vt:lpstr>A leukemia patient has a relative who wants to donate blood for transfusion. Which of the following donor medical conditions would prevent this?    </vt:lpstr>
      <vt:lpstr>A physician has diagnosed acute gastritis in a clinic patient. Which of the following medications would be contraindicated for this patient?   </vt:lpstr>
      <vt:lpstr>The nurse is conducting nutrition counseling for a patient with cholecystitis. Which of the following information is important to communicate?   </vt:lpstr>
      <vt:lpstr>. A patient admitted to the hospital with myocardial infarction develops severe pulmonary edema. Which of the following symptoms should the nurse expect the patient to exhibit?           </vt:lpstr>
      <vt:lpstr>A nurse is evaluating a postoperative patient and notes a moderate amount of serous drainage on the dressing 24 hours after surgery. Which of the following is the appropriate nursing action?  </vt:lpstr>
      <vt:lpstr>A patient returns to the emergency department less than 24 hours after having a fiberglass cast applied for a fractured right radius. Which of the following patient complaints would cause the nurse to be concerned about impaired perfusion to the limb? </vt:lpstr>
      <vt:lpstr> An older patient with osteoarthritis is preparing for discharge. Which of the following information is correct.   </vt:lpstr>
      <vt:lpstr>Which patient should NOT be prescribed alendronate (Fosamax) for osteoporosis?</vt:lpstr>
      <vt:lpstr>Which of the following strategies is NOT effective for prevention of Lyme disease?</vt:lpstr>
      <vt:lpstr>A nurse is performing routine assessment of an IV site in a patient receiving both IV fluids and medications through the line. Which of the following would indicate the need for discontinuation of the IV line as the next nursing action?</vt:lpstr>
      <vt:lpstr> A hospitalized patient has received transfusions of 2 units of blood over the past few hours. A nurse enters the room to find the patient sitting up in bed, dyspneic and uncomfortable. On assessment, crackles are heard in the bases of both lungs, probably indicating that the patient is experiencing a complication of transfusion. Which of the following complications is most likely the cause of the patient’s symptoms?</vt:lpstr>
      <vt:lpstr>A patient in labor and delivery has just received an amniotomy. Which of the following is correct? Note: More than one answer may be correct.</vt:lpstr>
      <vt:lpstr>A nurse is counseling the mother of a newborn infant with hyperbilirubinemia. Which of the following instructions by the nurse is NOT correct?</vt:lpstr>
      <vt:lpstr>A nurse is giving discharge instructions to the parents of a healthy newborn. Which of the following instructions should the nurse provide regarding car safety and the trip home from the hospital?</vt:lpstr>
      <vt:lpstr>An infant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NCLEX Practice Exam 14</dc:title>
  <dc:creator>Kasiviswanathan</dc:creator>
  <cp:lastModifiedBy>Kasiviswanathan</cp:lastModifiedBy>
  <cp:revision>14</cp:revision>
  <dcterms:created xsi:type="dcterms:W3CDTF">2016-10-06T05:19:47Z</dcterms:created>
  <dcterms:modified xsi:type="dcterms:W3CDTF">2016-10-06T18:16:04Z</dcterms:modified>
</cp:coreProperties>
</file>